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sldIdLst>
    <p:sldId id="279" r:id="rId2"/>
    <p:sldId id="281" r:id="rId3"/>
    <p:sldId id="266" r:id="rId4"/>
    <p:sldId id="280" r:id="rId5"/>
    <p:sldId id="256" r:id="rId6"/>
    <p:sldId id="257" r:id="rId7"/>
    <p:sldId id="282" r:id="rId8"/>
    <p:sldId id="283" r:id="rId9"/>
    <p:sldId id="258" r:id="rId10"/>
    <p:sldId id="267" r:id="rId11"/>
    <p:sldId id="271" r:id="rId12"/>
    <p:sldId id="268" r:id="rId13"/>
    <p:sldId id="272" r:id="rId14"/>
    <p:sldId id="273" r:id="rId15"/>
    <p:sldId id="275" r:id="rId16"/>
    <p:sldId id="284" r:id="rId17"/>
    <p:sldId id="274" r:id="rId18"/>
    <p:sldId id="259" r:id="rId19"/>
    <p:sldId id="277" r:id="rId20"/>
    <p:sldId id="260" r:id="rId21"/>
    <p:sldId id="261" r:id="rId22"/>
    <p:sldId id="262" r:id="rId23"/>
    <p:sldId id="263" r:id="rId24"/>
    <p:sldId id="264" r:id="rId25"/>
    <p:sldId id="265" r:id="rId2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B72D63D-9CFD-41ED-A057-B4E1FC5036AD}" type="datetimeFigureOut">
              <a:rPr lang="he-IL" smtClean="0"/>
              <a:pPr/>
              <a:t>י"ב/אייר/תשע"ד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BF750BB-70CC-4E14-8C94-2153A6E1857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0395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BAB8-439D-442E-8467-4659E2FCC76F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D5D8-810F-46E7-93A8-4C2B09BC9A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C26DE-2E0B-4DB0-9721-16C5280ADF5F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D5D8-810F-46E7-93A8-4C2B09BC9A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1BD-9029-4317-BFAB-ACEAA15D0983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D5D8-810F-46E7-93A8-4C2B09BC9A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A72A-D6E1-4CD5-81E6-21EEC2245CB4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D5D8-810F-46E7-93A8-4C2B09BC9A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1BB8-1764-4E54-8639-FAD03240BDBE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D5D8-810F-46E7-93A8-4C2B09BC9A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D23B-F0AD-4FB3-894B-FC66299BD31F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D5D8-810F-46E7-93A8-4C2B09BC9A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01CE-E151-4A95-831B-E3B75017AF25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D5D8-810F-46E7-93A8-4C2B09BC9A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C52F-51FD-4CA2-AEB4-CED05130A2F1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D5D8-810F-46E7-93A8-4C2B09BC9A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04B5-4090-45BE-BB35-2C98B0F202DD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D5D8-810F-46E7-93A8-4C2B09BC9A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98B1-E860-4B6D-A80E-1706B92271CF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D5D8-810F-46E7-93A8-4C2B09BC9A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176C-58BF-44E7-ABBE-E3301CEEF7DB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D5D8-810F-46E7-93A8-4C2B09BC9A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8A9EC-B99E-4B99-8F6A-2070769474B6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3D5D8-810F-46E7-93A8-4C2B09BC9AF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climb</a:t>
            </a:r>
            <a:endParaRPr lang="he-IL" sz="13800" b="1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21506" name="Picture 2" descr="http://www.animationgold.com/girl_on_phon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052736"/>
            <a:ext cx="2805709" cy="45911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Autofit/>
          </a:bodyPr>
          <a:lstStyle/>
          <a:p>
            <a:r>
              <a:rPr lang="en-US" sz="16600" b="1" dirty="0" smtClean="0"/>
              <a:t>jump</a:t>
            </a:r>
            <a:endParaRPr lang="he-IL" sz="16600" b="1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20482" name="Picture 2" descr="http://gif-animation.leovacity.be/images/jumping-monkey-gif-animati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628800"/>
            <a:ext cx="4320482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000232" y="928670"/>
            <a:ext cx="5000660" cy="1470025"/>
          </a:xfrm>
        </p:spPr>
        <p:txBody>
          <a:bodyPr>
            <a:noAutofit/>
          </a:bodyPr>
          <a:lstStyle/>
          <a:p>
            <a:r>
              <a:rPr lang="en-US" sz="16600" b="1" dirty="0" smtClean="0"/>
              <a:t>play</a:t>
            </a:r>
            <a:endParaRPr lang="he-IL" sz="16600" b="1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15362" name="Picture 2" descr="http://www.simply-kids-play.com/image-files/kids-play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76672"/>
            <a:ext cx="4667251" cy="467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1470025"/>
          </a:xfrm>
        </p:spPr>
        <p:txBody>
          <a:bodyPr>
            <a:noAutofit/>
          </a:bodyPr>
          <a:lstStyle/>
          <a:p>
            <a:r>
              <a:rPr lang="en-US" sz="16600" b="1" dirty="0" smtClean="0"/>
              <a:t>look</a:t>
            </a:r>
            <a:endParaRPr lang="he-IL" sz="16600" b="1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1026" name="Picture 2" descr="http://fc02.deviantart.net/fs42/i/2009/132/7/2/DIWA_boy_animation_by_LunarRain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3456384" cy="3456384"/>
          </a:xfrm>
          <a:prstGeom prst="rect">
            <a:avLst/>
          </a:prstGeom>
          <a:noFill/>
        </p:spPr>
      </p:pic>
      <p:pic>
        <p:nvPicPr>
          <p:cNvPr id="1028" name="Picture 4" descr="http://www.animationbuddy.com/Animation/Creatures_and_Cartoons/Pokemon/Pokemon_gir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556792"/>
            <a:ext cx="2915816" cy="3727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Autofit/>
          </a:bodyPr>
          <a:lstStyle/>
          <a:p>
            <a:r>
              <a:rPr lang="en-US" sz="16600" b="1" dirty="0" smtClean="0"/>
              <a:t>read</a:t>
            </a:r>
            <a:endParaRPr lang="he-IL" sz="16600" b="1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11266" name="Picture 2" descr="http://www.misssmall.com/girl_reading_animati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4584" y="1916832"/>
            <a:ext cx="8238654" cy="3089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Autofit/>
          </a:bodyPr>
          <a:lstStyle/>
          <a:p>
            <a:r>
              <a:rPr lang="en-US" sz="16600" b="1" dirty="0" smtClean="0"/>
              <a:t>read</a:t>
            </a:r>
            <a:endParaRPr lang="he-IL" sz="16600" b="1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39938" name="Picture 2" descr="http://www.clipartguide.com/_named_clipart_images/0511-0707-1617-1258_Rock_Climbing_clipart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88640"/>
            <a:ext cx="4685383" cy="6247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57224" y="271462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Hansel and Gretel</a:t>
            </a:r>
            <a:br>
              <a:rPr lang="en-US" sz="11500" b="1" dirty="0" smtClean="0"/>
            </a:br>
            <a:endParaRPr lang="he-IL" sz="11500" b="1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shockya.com/news/wp-content/uploads/hansel_and_gret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28604"/>
            <a:ext cx="5572164" cy="5572163"/>
          </a:xfrm>
          <a:prstGeom prst="rect">
            <a:avLst/>
          </a:prstGeom>
          <a:noFill/>
        </p:spPr>
      </p:pic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Autofit/>
          </a:bodyPr>
          <a:lstStyle/>
          <a:p>
            <a:r>
              <a:rPr lang="en-US" sz="16600" b="1" dirty="0" smtClean="0"/>
              <a:t>pocket</a:t>
            </a:r>
            <a:endParaRPr lang="he-IL" sz="16600" b="1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Local Settings\Temporary Internet Files\Content.IE5\SEPI7CUZ\MCj043000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857232"/>
            <a:ext cx="3429024" cy="4889071"/>
          </a:xfrm>
          <a:prstGeom prst="rect">
            <a:avLst/>
          </a:prstGeom>
          <a:noFill/>
        </p:spPr>
      </p:pic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Autofit/>
          </a:bodyPr>
          <a:lstStyle/>
          <a:p>
            <a:r>
              <a:rPr lang="en-US" sz="16600" b="1" dirty="0" smtClean="0"/>
              <a:t>snow</a:t>
            </a:r>
            <a:endParaRPr lang="he-IL" sz="16600" b="1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22507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0"/>
            <a:ext cx="6480448" cy="6643710"/>
          </a:xfrm>
          <a:prstGeom prst="rect">
            <a:avLst/>
          </a:prstGeom>
        </p:spPr>
      </p:pic>
      <p:pic>
        <p:nvPicPr>
          <p:cNvPr id="5" name="תמונה 4" descr="jamm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4313374"/>
            <a:ext cx="1657355" cy="2544626"/>
          </a:xfrm>
          <a:prstGeom prst="rect">
            <a:avLst/>
          </a:prstGeom>
        </p:spPr>
      </p:pic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swim</a:t>
            </a:r>
            <a:endParaRPr lang="he-IL" sz="13800" b="1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1026" name="Picture 2" descr="http://www2.dokkyo.ac.jp/~esemi003/HotPotatoEx/swim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252" y="379968"/>
            <a:ext cx="9346780" cy="5914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eat</a:t>
            </a:r>
            <a:endParaRPr lang="he-IL" sz="13800" b="1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ארוחה זוגית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2639" y="1352168"/>
            <a:ext cx="4271058" cy="4015918"/>
          </a:xfrm>
          <a:prstGeom prst="rect">
            <a:avLst/>
          </a:prstGeom>
        </p:spPr>
      </p:pic>
      <p:pic>
        <p:nvPicPr>
          <p:cNvPr id="5" name="תמונה 4" descr="עוף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2780928"/>
            <a:ext cx="1822816" cy="1219008"/>
          </a:xfrm>
          <a:prstGeom prst="rect">
            <a:avLst/>
          </a:prstGeom>
        </p:spPr>
      </p:pic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16600" b="1" dirty="0" smtClean="0"/>
              <a:t>drink</a:t>
            </a:r>
            <a:endParaRPr lang="he-IL" sz="16600" b="1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6" name="מציין מיקום תוכן 5" descr="beach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500174"/>
            <a:ext cx="5286412" cy="37709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Autofit/>
          </a:bodyPr>
          <a:lstStyle/>
          <a:p>
            <a:r>
              <a:rPr lang="en-US" sz="16600" b="1" dirty="0" smtClean="0"/>
              <a:t>talk</a:t>
            </a:r>
            <a:endParaRPr lang="he-IL" sz="16600" b="1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גווני אפור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65</Words>
  <Application>Microsoft Office PowerPoint</Application>
  <PresentationFormat>‫הצגה על המסך (4:3)</PresentationFormat>
  <Paragraphs>38</Paragraphs>
  <Slides>25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26" baseType="lpstr">
      <vt:lpstr>ערכת נושא Office</vt:lpstr>
      <vt:lpstr>climb</vt:lpstr>
      <vt:lpstr>מצגת של PowerPoint</vt:lpstr>
      <vt:lpstr>swim</vt:lpstr>
      <vt:lpstr>מצגת של PowerPoint</vt:lpstr>
      <vt:lpstr>eat</vt:lpstr>
      <vt:lpstr>מצגת של PowerPoint</vt:lpstr>
      <vt:lpstr>drink</vt:lpstr>
      <vt:lpstr>מצגת של PowerPoint</vt:lpstr>
      <vt:lpstr>talk</vt:lpstr>
      <vt:lpstr>מצגת של PowerPoint</vt:lpstr>
      <vt:lpstr>jump</vt:lpstr>
      <vt:lpstr>מצגת של PowerPoint</vt:lpstr>
      <vt:lpstr>play</vt:lpstr>
      <vt:lpstr>מצגת של PowerPoint</vt:lpstr>
      <vt:lpstr>look</vt:lpstr>
      <vt:lpstr>מצגת של PowerPoint</vt:lpstr>
      <vt:lpstr>read</vt:lpstr>
      <vt:lpstr>מצגת של PowerPoint</vt:lpstr>
      <vt:lpstr>read</vt:lpstr>
      <vt:lpstr>Hansel and Gretel </vt:lpstr>
      <vt:lpstr>מצגת של PowerPoint</vt:lpstr>
      <vt:lpstr>pocket</vt:lpstr>
      <vt:lpstr>מצגת של PowerPoint</vt:lpstr>
      <vt:lpstr>snow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mountain</dc:title>
  <dc:creator>פורית אברמוב</dc:creator>
  <cp:lastModifiedBy>PURIT</cp:lastModifiedBy>
  <cp:revision>21</cp:revision>
  <dcterms:created xsi:type="dcterms:W3CDTF">2010-01-24T15:24:52Z</dcterms:created>
  <dcterms:modified xsi:type="dcterms:W3CDTF">2014-05-12T15:10:42Z</dcterms:modified>
</cp:coreProperties>
</file>