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389" autoAdjust="0"/>
    <p:restoredTop sz="94660"/>
  </p:normalViewPr>
  <p:slideViewPr>
    <p:cSldViewPr>
      <p:cViewPr varScale="1">
        <p:scale>
          <a:sx n="63" d="100"/>
          <a:sy n="63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  <a:endParaRPr lang="en-US" noProof="0" smtClean="0"/>
          </a:p>
          <a:p>
            <a:pPr lvl="1"/>
            <a:r>
              <a:rPr lang="he-IL" noProof="0" smtClean="0"/>
              <a:t>רמה שנייה</a:t>
            </a:r>
            <a:endParaRPr lang="en-US" noProof="0" smtClean="0"/>
          </a:p>
          <a:p>
            <a:pPr lvl="2"/>
            <a:r>
              <a:rPr lang="he-IL" noProof="0" smtClean="0"/>
              <a:t>רמה שלישית</a:t>
            </a:r>
            <a:endParaRPr lang="en-US" noProof="0" smtClean="0"/>
          </a:p>
          <a:p>
            <a:pPr lvl="3"/>
            <a:r>
              <a:rPr lang="he-IL" noProof="0" smtClean="0"/>
              <a:t>רמה רביעית</a:t>
            </a:r>
            <a:endParaRPr lang="en-US" noProof="0" smtClean="0"/>
          </a:p>
          <a:p>
            <a:pPr lvl="4"/>
            <a:r>
              <a:rPr lang="he-IL" noProof="0" smtClean="0"/>
              <a:t>רמה חמישית</a:t>
            </a:r>
            <a:endParaRPr lang="en-US" noProof="0" smtClean="0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fld id="{014D31EE-5933-455D-BD8B-A912AC6B3B5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20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פורית אברמוב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DC774-9F0F-402A-89F6-82747B38B87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פורית אברמוב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6C65F-D142-4581-B484-011285E3A5C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פורית אברמוב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C565A-5AC7-486C-AB8C-D941715DB23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פורית אברמוב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9FB45-D28E-4DA9-836B-32AABAD33A6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פורית אברמוב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44A79-A548-46B7-97E4-C95F83E1C3B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פורית אברמוב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02C6D-DD18-4690-A22C-0F3355AB3C7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פורית אברמוב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17AC0-38F0-4929-AC7F-E178446EF29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פורית אברמוב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CE64A-DF22-4EC7-B910-E2B80276E54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פורית אברמוב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72811-7B91-4F9A-ACAC-4B2070A10BC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פורית אברמוב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E52CD-80DC-4C1D-8B79-EAB606902E4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פורית אברמוב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5C142-70AE-48AF-8833-7492105BA72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he-IL"/>
              <a:t>פורית אברמוב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fld id="{D2D9467F-FF61-4EB5-82BF-640E11FF4F8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hattahbox.com/images/2009/07/god_universe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hattahbox.com/images/2009/07/god_universe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chattahbox.com/images/2009/07/god_universe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hattahbox.com/images/2009/07/god_universe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hattahbox.com/images/2009/07/god_universe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chattahbox.com/images/2009/07/god_universe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hattahbox.com/images/2009/07/god_universe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chattahbox.com/images/2009/07/god_universe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chattahbox.com/images/2009/07/god_universe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hattahbox.com/images/2009/07/god_universe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hattahbox.com/images/2009/07/god_universe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chattahbox.com/images/2009/07/god_universe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/>
              <a:t>פורית אברמוב</a:t>
            </a: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052513"/>
            <a:ext cx="7772400" cy="1470025"/>
          </a:xfrm>
        </p:spPr>
        <p:txBody>
          <a:bodyPr/>
          <a:lstStyle/>
          <a:p>
            <a:pPr eaLnBrk="1" hangingPunct="1"/>
            <a:r>
              <a:rPr lang="he-IL" sz="7200" b="1" smtClean="0"/>
              <a:t>שמואל א</a:t>
            </a:r>
            <a:endParaRPr lang="en-US" sz="7200" b="1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141663"/>
            <a:ext cx="6400800" cy="1752600"/>
          </a:xfrm>
        </p:spPr>
        <p:txBody>
          <a:bodyPr/>
          <a:lstStyle/>
          <a:p>
            <a:pPr eaLnBrk="1" hangingPunct="1"/>
            <a:r>
              <a:rPr lang="he-IL" sz="4800" b="1" dirty="0" smtClean="0"/>
              <a:t>פרק ג</a:t>
            </a:r>
            <a:endParaRPr lang="en-US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5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914" y="-1"/>
            <a:ext cx="9205914" cy="6878121"/>
          </a:xfrm>
          <a:prstGeom prst="rect">
            <a:avLst/>
          </a:prstGeom>
          <a:noFill/>
        </p:spPr>
      </p:pic>
      <p:sp>
        <p:nvSpPr>
          <p:cNvPr id="409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/>
              <a:t>פורית אברמוב</a:t>
            </a:r>
            <a:endParaRPr lang="en-US" dirty="0"/>
          </a:p>
        </p:txBody>
      </p:sp>
      <p:pic>
        <p:nvPicPr>
          <p:cNvPr id="11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 r="46535" b="55381"/>
          <a:stretch>
            <a:fillRect/>
          </a:stretch>
        </p:blipFill>
        <p:spPr bwMode="auto">
          <a:xfrm>
            <a:off x="0" y="3573016"/>
            <a:ext cx="4716016" cy="3284984"/>
          </a:xfrm>
          <a:prstGeom prst="rect">
            <a:avLst/>
          </a:prstGeom>
          <a:noFill/>
        </p:spPr>
      </p:pic>
      <p:pic>
        <p:nvPicPr>
          <p:cNvPr id="53250" name="Picture 2" descr="ראה תמונה בגודל מלא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076056" cy="3573016"/>
          </a:xfrm>
          <a:prstGeom prst="rect">
            <a:avLst/>
          </a:prstGeom>
          <a:noFill/>
        </p:spPr>
      </p:pic>
      <p:pic>
        <p:nvPicPr>
          <p:cNvPr id="53252" name="Picture 4" descr="http://institutechildrenslit.net/Writers-First-Aid-blog/wp-content/uploads/2009/08/wake-up-call.jpg"/>
          <p:cNvPicPr>
            <a:picLocks noChangeAspect="1" noChangeArrowheads="1"/>
          </p:cNvPicPr>
          <p:nvPr/>
        </p:nvPicPr>
        <p:blipFill>
          <a:blip r:embed="rId5" cstate="print"/>
          <a:srcRect l="52601"/>
          <a:stretch>
            <a:fillRect/>
          </a:stretch>
        </p:blipFill>
        <p:spPr bwMode="auto">
          <a:xfrm>
            <a:off x="4860032" y="3066092"/>
            <a:ext cx="1872208" cy="3791908"/>
          </a:xfrm>
          <a:prstGeom prst="rect">
            <a:avLst/>
          </a:prstGeom>
          <a:noFill/>
        </p:spPr>
      </p:pic>
      <p:pic>
        <p:nvPicPr>
          <p:cNvPr id="54274" name="Picture 2" descr="http://www.newrinkles.com/wp-content/uploads/2009/01/sleeping-fc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543300"/>
            <a:ext cx="3657601" cy="3314700"/>
          </a:xfrm>
          <a:prstGeom prst="rect">
            <a:avLst/>
          </a:prstGeom>
          <a:noFill/>
        </p:spPr>
      </p:pic>
      <p:sp>
        <p:nvSpPr>
          <p:cNvPr id="8" name="הסבר מלבני מעוגל 7"/>
          <p:cNvSpPr/>
          <p:nvPr/>
        </p:nvSpPr>
        <p:spPr>
          <a:xfrm>
            <a:off x="4355976" y="1196752"/>
            <a:ext cx="1728192" cy="1080120"/>
          </a:xfrm>
          <a:prstGeom prst="wedgeRoundRectCallout">
            <a:avLst>
              <a:gd name="adj1" fmla="val -147"/>
              <a:gd name="adj2" fmla="val 10285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b="1" dirty="0" smtClean="0">
                <a:solidFill>
                  <a:srgbClr val="FFFF00"/>
                </a:solidFill>
              </a:rPr>
              <a:t>הנני</a:t>
            </a:r>
            <a:endParaRPr lang="he-IL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5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914" y="-1"/>
            <a:ext cx="9205914" cy="6878121"/>
          </a:xfrm>
          <a:prstGeom prst="rect">
            <a:avLst/>
          </a:prstGeom>
          <a:noFill/>
        </p:spPr>
      </p:pic>
      <p:sp>
        <p:nvSpPr>
          <p:cNvPr id="409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/>
              <a:t>פורית אברמוב</a:t>
            </a:r>
            <a:endParaRPr lang="en-US" dirty="0"/>
          </a:p>
        </p:txBody>
      </p:sp>
      <p:pic>
        <p:nvPicPr>
          <p:cNvPr id="11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 r="46535" b="55381"/>
          <a:stretch>
            <a:fillRect/>
          </a:stretch>
        </p:blipFill>
        <p:spPr bwMode="auto">
          <a:xfrm>
            <a:off x="0" y="3573016"/>
            <a:ext cx="4716016" cy="3284984"/>
          </a:xfrm>
          <a:prstGeom prst="rect">
            <a:avLst/>
          </a:prstGeom>
          <a:noFill/>
        </p:spPr>
      </p:pic>
      <p:pic>
        <p:nvPicPr>
          <p:cNvPr id="53250" name="Picture 2" descr="ראה תמונה בגודל מלא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076056" cy="3573016"/>
          </a:xfrm>
          <a:prstGeom prst="rect">
            <a:avLst/>
          </a:prstGeom>
          <a:noFill/>
        </p:spPr>
      </p:pic>
      <p:sp>
        <p:nvSpPr>
          <p:cNvPr id="8" name="הסבר מלבני מעוגל 7"/>
          <p:cNvSpPr/>
          <p:nvPr/>
        </p:nvSpPr>
        <p:spPr>
          <a:xfrm>
            <a:off x="3851920" y="548680"/>
            <a:ext cx="1728192" cy="1728192"/>
          </a:xfrm>
          <a:prstGeom prst="wedgeRoundRectCallout">
            <a:avLst>
              <a:gd name="adj1" fmla="val -187434"/>
              <a:gd name="adj2" fmla="val 1818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rgbClr val="FFFF00"/>
                </a:solidFill>
              </a:rPr>
              <a:t>לא קראתי לך.</a:t>
            </a:r>
            <a:endParaRPr lang="he-IL" sz="2800" b="1" dirty="0">
              <a:solidFill>
                <a:srgbClr val="FFFF00"/>
              </a:solidFill>
            </a:endParaRPr>
          </a:p>
        </p:txBody>
      </p:sp>
      <p:pic>
        <p:nvPicPr>
          <p:cNvPr id="53252" name="Picture 4" descr="http://institutechildrenslit.net/Writers-First-Aid-blog/wp-content/uploads/2009/08/wake-up-call.jpg"/>
          <p:cNvPicPr>
            <a:picLocks noChangeAspect="1" noChangeArrowheads="1"/>
          </p:cNvPicPr>
          <p:nvPr/>
        </p:nvPicPr>
        <p:blipFill>
          <a:blip r:embed="rId5" cstate="print"/>
          <a:srcRect l="52601"/>
          <a:stretch>
            <a:fillRect/>
          </a:stretch>
        </p:blipFill>
        <p:spPr bwMode="auto">
          <a:xfrm>
            <a:off x="4860032" y="3066092"/>
            <a:ext cx="1872208" cy="3791908"/>
          </a:xfrm>
          <a:prstGeom prst="rect">
            <a:avLst/>
          </a:prstGeom>
          <a:noFill/>
        </p:spPr>
      </p:pic>
      <p:pic>
        <p:nvPicPr>
          <p:cNvPr id="54274" name="Picture 2" descr="http://www.newrinkles.com/wp-content/uploads/2009/01/sleeping-fc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543300"/>
            <a:ext cx="3657601" cy="331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5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914" y="-1"/>
            <a:ext cx="9205914" cy="6878121"/>
          </a:xfrm>
          <a:prstGeom prst="rect">
            <a:avLst/>
          </a:prstGeom>
          <a:noFill/>
        </p:spPr>
      </p:pic>
      <p:sp>
        <p:nvSpPr>
          <p:cNvPr id="409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/>
              <a:t>פורית אברמוב</a:t>
            </a:r>
            <a:endParaRPr lang="en-US" dirty="0"/>
          </a:p>
        </p:txBody>
      </p:sp>
      <p:pic>
        <p:nvPicPr>
          <p:cNvPr id="37897" name="Picture 9" descr="http://4.bp.blogspot.com/_8eW7PlmG_mU/RzJ1WAkrNHI/AAAAAAAAARA/sSt_TapYRgQ/s400/slee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844984"/>
            <a:ext cx="5436096" cy="3013015"/>
          </a:xfrm>
          <a:prstGeom prst="rect">
            <a:avLst/>
          </a:prstGeom>
          <a:noFill/>
        </p:spPr>
      </p:pic>
      <p:pic>
        <p:nvPicPr>
          <p:cNvPr id="11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 r="46535" b="55381"/>
          <a:stretch>
            <a:fillRect/>
          </a:stretch>
        </p:blipFill>
        <p:spPr bwMode="auto">
          <a:xfrm>
            <a:off x="0" y="3573016"/>
            <a:ext cx="4716016" cy="3284984"/>
          </a:xfrm>
          <a:prstGeom prst="rect">
            <a:avLst/>
          </a:prstGeom>
          <a:noFill/>
        </p:spPr>
      </p:pic>
      <p:pic>
        <p:nvPicPr>
          <p:cNvPr id="53250" name="Picture 2" descr="ראה תמונה בגודל מלא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5076056" cy="3573016"/>
          </a:xfrm>
          <a:prstGeom prst="rect">
            <a:avLst/>
          </a:prstGeom>
          <a:noFill/>
        </p:spPr>
      </p:pic>
      <p:sp>
        <p:nvSpPr>
          <p:cNvPr id="8" name="הסבר מלבני מעוגל 7"/>
          <p:cNvSpPr/>
          <p:nvPr/>
        </p:nvSpPr>
        <p:spPr>
          <a:xfrm>
            <a:off x="4355976" y="764704"/>
            <a:ext cx="2069976" cy="1512168"/>
          </a:xfrm>
          <a:prstGeom prst="wedgeRoundRectCallout">
            <a:avLst>
              <a:gd name="adj1" fmla="val -150808"/>
              <a:gd name="adj2" fmla="val 95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 smtClean="0">
                <a:solidFill>
                  <a:srgbClr val="FFFF00"/>
                </a:solidFill>
              </a:rPr>
              <a:t>שמואל </a:t>
            </a:r>
            <a:r>
              <a:rPr lang="he-IL" sz="3200" b="1" dirty="0" err="1" smtClean="0">
                <a:solidFill>
                  <a:srgbClr val="FFFF00"/>
                </a:solidFill>
              </a:rPr>
              <a:t>שמואל</a:t>
            </a:r>
            <a:r>
              <a:rPr lang="he-IL" sz="3200" b="1" dirty="0" smtClean="0">
                <a:solidFill>
                  <a:srgbClr val="FFFF00"/>
                </a:solidFill>
              </a:rPr>
              <a:t>...</a:t>
            </a:r>
            <a:endParaRPr lang="he-IL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5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914" y="-1"/>
            <a:ext cx="9205914" cy="6878121"/>
          </a:xfrm>
          <a:prstGeom prst="rect">
            <a:avLst/>
          </a:prstGeom>
          <a:noFill/>
        </p:spPr>
      </p:pic>
      <p:sp>
        <p:nvSpPr>
          <p:cNvPr id="409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/>
              <a:t>פורית אברמוב</a:t>
            </a:r>
            <a:endParaRPr lang="en-US" dirty="0"/>
          </a:p>
        </p:txBody>
      </p:sp>
      <p:pic>
        <p:nvPicPr>
          <p:cNvPr id="11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 r="46535" b="55381"/>
          <a:stretch>
            <a:fillRect/>
          </a:stretch>
        </p:blipFill>
        <p:spPr bwMode="auto">
          <a:xfrm>
            <a:off x="0" y="3573016"/>
            <a:ext cx="4716016" cy="3284984"/>
          </a:xfrm>
          <a:prstGeom prst="rect">
            <a:avLst/>
          </a:prstGeom>
          <a:noFill/>
        </p:spPr>
      </p:pic>
      <p:pic>
        <p:nvPicPr>
          <p:cNvPr id="53250" name="Picture 2" descr="ראה תמונה בגודל מלא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076056" cy="3573016"/>
          </a:xfrm>
          <a:prstGeom prst="rect">
            <a:avLst/>
          </a:prstGeom>
          <a:noFill/>
        </p:spPr>
      </p:pic>
      <p:pic>
        <p:nvPicPr>
          <p:cNvPr id="53252" name="Picture 4" descr="http://institutechildrenslit.net/Writers-First-Aid-blog/wp-content/uploads/2009/08/wake-up-call.jpg"/>
          <p:cNvPicPr>
            <a:picLocks noChangeAspect="1" noChangeArrowheads="1"/>
          </p:cNvPicPr>
          <p:nvPr/>
        </p:nvPicPr>
        <p:blipFill>
          <a:blip r:embed="rId5" cstate="print"/>
          <a:srcRect l="52601"/>
          <a:stretch>
            <a:fillRect/>
          </a:stretch>
        </p:blipFill>
        <p:spPr bwMode="auto">
          <a:xfrm>
            <a:off x="4860032" y="3066092"/>
            <a:ext cx="1872208" cy="3791908"/>
          </a:xfrm>
          <a:prstGeom prst="rect">
            <a:avLst/>
          </a:prstGeom>
          <a:noFill/>
        </p:spPr>
      </p:pic>
      <p:pic>
        <p:nvPicPr>
          <p:cNvPr id="54274" name="Picture 2" descr="http://www.newrinkles.com/wp-content/uploads/2009/01/sleeping-fc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543300"/>
            <a:ext cx="3657601" cy="3314700"/>
          </a:xfrm>
          <a:prstGeom prst="rect">
            <a:avLst/>
          </a:prstGeom>
          <a:noFill/>
        </p:spPr>
      </p:pic>
      <p:sp>
        <p:nvSpPr>
          <p:cNvPr id="9" name="הסבר מלבני מעוגל 8"/>
          <p:cNvSpPr/>
          <p:nvPr/>
        </p:nvSpPr>
        <p:spPr>
          <a:xfrm>
            <a:off x="4355976" y="1196752"/>
            <a:ext cx="1728192" cy="1080120"/>
          </a:xfrm>
          <a:prstGeom prst="wedgeRoundRectCallout">
            <a:avLst>
              <a:gd name="adj1" fmla="val -147"/>
              <a:gd name="adj2" fmla="val 10285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b="1" dirty="0" smtClean="0">
                <a:solidFill>
                  <a:srgbClr val="FFFF00"/>
                </a:solidFill>
              </a:rPr>
              <a:t>הנני</a:t>
            </a:r>
            <a:endParaRPr lang="he-IL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5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914" y="-1"/>
            <a:ext cx="9205914" cy="6878121"/>
          </a:xfrm>
          <a:prstGeom prst="rect">
            <a:avLst/>
          </a:prstGeom>
          <a:noFill/>
        </p:spPr>
      </p:pic>
      <p:sp>
        <p:nvSpPr>
          <p:cNvPr id="409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/>
              <a:t>פורית אברמוב</a:t>
            </a:r>
            <a:endParaRPr lang="en-US" dirty="0"/>
          </a:p>
        </p:txBody>
      </p:sp>
      <p:pic>
        <p:nvPicPr>
          <p:cNvPr id="11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 r="46535" b="55381"/>
          <a:stretch>
            <a:fillRect/>
          </a:stretch>
        </p:blipFill>
        <p:spPr bwMode="auto">
          <a:xfrm>
            <a:off x="0" y="3573016"/>
            <a:ext cx="4716016" cy="3284984"/>
          </a:xfrm>
          <a:prstGeom prst="rect">
            <a:avLst/>
          </a:prstGeom>
          <a:noFill/>
        </p:spPr>
      </p:pic>
      <p:pic>
        <p:nvPicPr>
          <p:cNvPr id="53250" name="Picture 2" descr="ראה תמונה בגודל מלא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076056" cy="3573016"/>
          </a:xfrm>
          <a:prstGeom prst="rect">
            <a:avLst/>
          </a:prstGeom>
          <a:noFill/>
        </p:spPr>
      </p:pic>
      <p:pic>
        <p:nvPicPr>
          <p:cNvPr id="53252" name="Picture 4" descr="http://institutechildrenslit.net/Writers-First-Aid-blog/wp-content/uploads/2009/08/wake-up-call.jpg"/>
          <p:cNvPicPr>
            <a:picLocks noChangeAspect="1" noChangeArrowheads="1"/>
          </p:cNvPicPr>
          <p:nvPr/>
        </p:nvPicPr>
        <p:blipFill>
          <a:blip r:embed="rId5" cstate="print"/>
          <a:srcRect l="52601"/>
          <a:stretch>
            <a:fillRect/>
          </a:stretch>
        </p:blipFill>
        <p:spPr bwMode="auto">
          <a:xfrm>
            <a:off x="4860032" y="3066092"/>
            <a:ext cx="1872208" cy="3791908"/>
          </a:xfrm>
          <a:prstGeom prst="rect">
            <a:avLst/>
          </a:prstGeom>
          <a:noFill/>
        </p:spPr>
      </p:pic>
      <p:pic>
        <p:nvPicPr>
          <p:cNvPr id="54274" name="Picture 2" descr="http://www.newrinkles.com/wp-content/uploads/2009/01/sleeping-fc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543300"/>
            <a:ext cx="3657601" cy="3314700"/>
          </a:xfrm>
          <a:prstGeom prst="rect">
            <a:avLst/>
          </a:prstGeom>
          <a:noFill/>
        </p:spPr>
      </p:pic>
      <p:sp>
        <p:nvSpPr>
          <p:cNvPr id="8" name="הסבר מלבני מעוגל 7"/>
          <p:cNvSpPr/>
          <p:nvPr/>
        </p:nvSpPr>
        <p:spPr>
          <a:xfrm>
            <a:off x="3851920" y="548680"/>
            <a:ext cx="2952328" cy="1728192"/>
          </a:xfrm>
          <a:prstGeom prst="wedgeRoundRectCallout">
            <a:avLst>
              <a:gd name="adj1" fmla="val -117132"/>
              <a:gd name="adj2" fmla="val 1776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rgbClr val="FFFF00"/>
                </a:solidFill>
              </a:rPr>
              <a:t>אם יקרא לך שוב, תאמר: דבר ה' כי שומע עבדך.</a:t>
            </a:r>
            <a:endParaRPr lang="he-IL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5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914" y="-1"/>
            <a:ext cx="9205914" cy="6878121"/>
          </a:xfrm>
          <a:prstGeom prst="rect">
            <a:avLst/>
          </a:prstGeom>
          <a:noFill/>
        </p:spPr>
      </p:pic>
      <p:sp>
        <p:nvSpPr>
          <p:cNvPr id="409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/>
              <a:t>פורית אברמוב</a:t>
            </a:r>
            <a:endParaRPr lang="en-US" dirty="0"/>
          </a:p>
        </p:txBody>
      </p:sp>
      <p:pic>
        <p:nvPicPr>
          <p:cNvPr id="37897" name="Picture 9" descr="http://4.bp.blogspot.com/_8eW7PlmG_mU/RzJ1WAkrNHI/AAAAAAAAARA/sSt_TapYRgQ/s400/slee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844984"/>
            <a:ext cx="5436096" cy="3013015"/>
          </a:xfrm>
          <a:prstGeom prst="rect">
            <a:avLst/>
          </a:prstGeom>
          <a:noFill/>
        </p:spPr>
      </p:pic>
      <p:pic>
        <p:nvPicPr>
          <p:cNvPr id="11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 r="46535" b="55381"/>
          <a:stretch>
            <a:fillRect/>
          </a:stretch>
        </p:blipFill>
        <p:spPr bwMode="auto">
          <a:xfrm>
            <a:off x="0" y="3573016"/>
            <a:ext cx="4716016" cy="3284984"/>
          </a:xfrm>
          <a:prstGeom prst="rect">
            <a:avLst/>
          </a:prstGeom>
          <a:noFill/>
        </p:spPr>
      </p:pic>
      <p:pic>
        <p:nvPicPr>
          <p:cNvPr id="53250" name="Picture 2" descr="ראה תמונה בגודל מלא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5076056" cy="3573016"/>
          </a:xfrm>
          <a:prstGeom prst="rect">
            <a:avLst/>
          </a:prstGeom>
          <a:noFill/>
        </p:spPr>
      </p:pic>
      <p:sp>
        <p:nvSpPr>
          <p:cNvPr id="9" name="הסבר מלבני מעוגל 8"/>
          <p:cNvSpPr/>
          <p:nvPr/>
        </p:nvSpPr>
        <p:spPr>
          <a:xfrm>
            <a:off x="4355976" y="764704"/>
            <a:ext cx="2069976" cy="1512168"/>
          </a:xfrm>
          <a:prstGeom prst="wedgeRoundRectCallout">
            <a:avLst>
              <a:gd name="adj1" fmla="val -150808"/>
              <a:gd name="adj2" fmla="val 95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 smtClean="0">
                <a:solidFill>
                  <a:srgbClr val="FFFF00"/>
                </a:solidFill>
              </a:rPr>
              <a:t>שמואל </a:t>
            </a:r>
            <a:r>
              <a:rPr lang="he-IL" sz="3200" b="1" dirty="0" err="1" smtClean="0">
                <a:solidFill>
                  <a:srgbClr val="FFFF00"/>
                </a:solidFill>
              </a:rPr>
              <a:t>שמואל</a:t>
            </a:r>
            <a:r>
              <a:rPr lang="he-IL" sz="3200" b="1" dirty="0" smtClean="0">
                <a:solidFill>
                  <a:srgbClr val="FFFF00"/>
                </a:solidFill>
              </a:rPr>
              <a:t>...</a:t>
            </a:r>
            <a:endParaRPr lang="he-IL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5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914" y="-1"/>
            <a:ext cx="9205914" cy="6878121"/>
          </a:xfrm>
          <a:prstGeom prst="rect">
            <a:avLst/>
          </a:prstGeom>
          <a:noFill/>
        </p:spPr>
      </p:pic>
      <p:sp>
        <p:nvSpPr>
          <p:cNvPr id="409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/>
              <a:t>פורית אברמוב</a:t>
            </a:r>
            <a:endParaRPr lang="en-US" dirty="0"/>
          </a:p>
        </p:txBody>
      </p:sp>
      <p:pic>
        <p:nvPicPr>
          <p:cNvPr id="11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 r="46535" b="55381"/>
          <a:stretch>
            <a:fillRect/>
          </a:stretch>
        </p:blipFill>
        <p:spPr bwMode="auto">
          <a:xfrm>
            <a:off x="0" y="3573016"/>
            <a:ext cx="4716016" cy="3284984"/>
          </a:xfrm>
          <a:prstGeom prst="rect">
            <a:avLst/>
          </a:prstGeom>
          <a:noFill/>
        </p:spPr>
      </p:pic>
      <p:pic>
        <p:nvPicPr>
          <p:cNvPr id="53250" name="Picture 2" descr="ראה תמונה בגודל מלא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076056" cy="3573016"/>
          </a:xfrm>
          <a:prstGeom prst="rect">
            <a:avLst/>
          </a:prstGeom>
          <a:noFill/>
        </p:spPr>
      </p:pic>
      <p:pic>
        <p:nvPicPr>
          <p:cNvPr id="53252" name="Picture 4" descr="http://institutechildrenslit.net/Writers-First-Aid-blog/wp-content/uploads/2009/08/wake-up-call.jpg"/>
          <p:cNvPicPr>
            <a:picLocks noChangeAspect="1" noChangeArrowheads="1"/>
          </p:cNvPicPr>
          <p:nvPr/>
        </p:nvPicPr>
        <p:blipFill>
          <a:blip r:embed="rId5" cstate="print"/>
          <a:srcRect l="52601"/>
          <a:stretch>
            <a:fillRect/>
          </a:stretch>
        </p:blipFill>
        <p:spPr bwMode="auto">
          <a:xfrm>
            <a:off x="4860032" y="3066092"/>
            <a:ext cx="1872208" cy="3791908"/>
          </a:xfrm>
          <a:prstGeom prst="rect">
            <a:avLst/>
          </a:prstGeom>
          <a:noFill/>
        </p:spPr>
      </p:pic>
      <p:sp>
        <p:nvSpPr>
          <p:cNvPr id="8" name="הסבר מלבני מעוגל 7"/>
          <p:cNvSpPr/>
          <p:nvPr/>
        </p:nvSpPr>
        <p:spPr>
          <a:xfrm>
            <a:off x="4355976" y="548680"/>
            <a:ext cx="1728192" cy="1728192"/>
          </a:xfrm>
          <a:prstGeom prst="wedgeRoundRectCallout">
            <a:avLst>
              <a:gd name="adj1" fmla="val -147"/>
              <a:gd name="adj2" fmla="val 10285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rgbClr val="FFFF00"/>
                </a:solidFill>
              </a:rPr>
              <a:t>דבר, כי שומע עבדך.</a:t>
            </a:r>
            <a:endParaRPr lang="he-IL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5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914" y="-1"/>
            <a:ext cx="9205914" cy="6878121"/>
          </a:xfrm>
          <a:prstGeom prst="rect">
            <a:avLst/>
          </a:prstGeom>
          <a:noFill/>
        </p:spPr>
      </p:pic>
      <p:sp>
        <p:nvSpPr>
          <p:cNvPr id="409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/>
              <a:t>פורית אברמוב</a:t>
            </a:r>
            <a:endParaRPr lang="en-US" dirty="0"/>
          </a:p>
        </p:txBody>
      </p:sp>
      <p:pic>
        <p:nvPicPr>
          <p:cNvPr id="37897" name="Picture 9" descr="http://4.bp.blogspot.com/_8eW7PlmG_mU/RzJ1WAkrNHI/AAAAAAAAARA/sSt_TapYRgQ/s400/slee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844984"/>
            <a:ext cx="5436096" cy="3013015"/>
          </a:xfrm>
          <a:prstGeom prst="rect">
            <a:avLst/>
          </a:prstGeom>
          <a:noFill/>
        </p:spPr>
      </p:pic>
      <p:pic>
        <p:nvPicPr>
          <p:cNvPr id="11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 r="46535" b="55381"/>
          <a:stretch>
            <a:fillRect/>
          </a:stretch>
        </p:blipFill>
        <p:spPr bwMode="auto">
          <a:xfrm>
            <a:off x="0" y="3573016"/>
            <a:ext cx="4716016" cy="3284984"/>
          </a:xfrm>
          <a:prstGeom prst="rect">
            <a:avLst/>
          </a:prstGeom>
          <a:noFill/>
        </p:spPr>
      </p:pic>
      <p:pic>
        <p:nvPicPr>
          <p:cNvPr id="53250" name="Picture 2" descr="ראה תמונה בגודל מלא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5076056" cy="3573016"/>
          </a:xfrm>
          <a:prstGeom prst="rect">
            <a:avLst/>
          </a:prstGeom>
          <a:noFill/>
        </p:spPr>
      </p:pic>
      <p:sp>
        <p:nvSpPr>
          <p:cNvPr id="8" name="הסבר מלבני מעוגל 7"/>
          <p:cNvSpPr/>
          <p:nvPr/>
        </p:nvSpPr>
        <p:spPr>
          <a:xfrm>
            <a:off x="5148064" y="2204864"/>
            <a:ext cx="3600400" cy="1728192"/>
          </a:xfrm>
          <a:prstGeom prst="wedgeRoundRectCallout">
            <a:avLst>
              <a:gd name="adj1" fmla="val -128233"/>
              <a:gd name="adj2" fmla="val -970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rgbClr val="FFFF00"/>
                </a:solidFill>
              </a:rPr>
              <a:t>אני אשמיד את בית עלי, בגלל שהוא ידע שבניו חוטאים ולא העניש אותם.</a:t>
            </a:r>
            <a:endParaRPr lang="he-IL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פורית אברמוב</a:t>
            </a:r>
            <a:endParaRPr lang="en-US"/>
          </a:p>
        </p:txBody>
      </p:sp>
      <p:pic>
        <p:nvPicPr>
          <p:cNvPr id="1026" name="Picture 2" descr="http://images.pictureshunt.com/pics/s/sun_face-227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71800" cy="2990268"/>
          </a:xfrm>
          <a:prstGeom prst="rect">
            <a:avLst/>
          </a:prstGeom>
          <a:noFill/>
        </p:spPr>
      </p:pic>
      <p:pic>
        <p:nvPicPr>
          <p:cNvPr id="5" name="Picture 4" descr="http://institutechildrenslit.net/Writers-First-Aid-blog/wp-content/uploads/2009/08/wake-up-call.jpg"/>
          <p:cNvPicPr>
            <a:picLocks noChangeAspect="1" noChangeArrowheads="1"/>
          </p:cNvPicPr>
          <p:nvPr/>
        </p:nvPicPr>
        <p:blipFill>
          <a:blip r:embed="rId3" cstate="print"/>
          <a:srcRect l="52601" t="7596"/>
          <a:stretch>
            <a:fillRect/>
          </a:stretch>
        </p:blipFill>
        <p:spPr bwMode="auto">
          <a:xfrm>
            <a:off x="2699792" y="2636912"/>
            <a:ext cx="1872208" cy="3503876"/>
          </a:xfrm>
          <a:prstGeom prst="rect">
            <a:avLst/>
          </a:prstGeom>
          <a:noFill/>
        </p:spPr>
      </p:pic>
      <p:sp>
        <p:nvSpPr>
          <p:cNvPr id="6" name="הסבר מלבני מעוגל 5"/>
          <p:cNvSpPr/>
          <p:nvPr/>
        </p:nvSpPr>
        <p:spPr>
          <a:xfrm>
            <a:off x="3275856" y="476672"/>
            <a:ext cx="1728192" cy="1728192"/>
          </a:xfrm>
          <a:prstGeom prst="wedgeRoundRectCallout">
            <a:avLst>
              <a:gd name="adj1" fmla="val -21983"/>
              <a:gd name="adj2" fmla="val 894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rgbClr val="FFFF00"/>
                </a:solidFill>
              </a:rPr>
              <a:t>דבר, כי שומע עבדך.</a:t>
            </a:r>
            <a:endParaRPr lang="he-IL" sz="2800" b="1" dirty="0">
              <a:solidFill>
                <a:srgbClr val="FFFF00"/>
              </a:solidFill>
            </a:endParaRPr>
          </a:p>
        </p:txBody>
      </p:sp>
      <p:pic>
        <p:nvPicPr>
          <p:cNvPr id="7" name="Picture 13" descr="כהן%20גדול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580112" y="2418470"/>
            <a:ext cx="3240360" cy="4439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הסבר מלבני מעוגל 7"/>
          <p:cNvSpPr/>
          <p:nvPr/>
        </p:nvSpPr>
        <p:spPr>
          <a:xfrm>
            <a:off x="6732240" y="260648"/>
            <a:ext cx="2232248" cy="1728192"/>
          </a:xfrm>
          <a:prstGeom prst="wedgeRoundRectCallout">
            <a:avLst>
              <a:gd name="adj1" fmla="val -42979"/>
              <a:gd name="adj2" fmla="val 793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rgbClr val="FFFF00"/>
                </a:solidFill>
              </a:rPr>
              <a:t>מה אמר לך ה'? אל תסתיר ממני.</a:t>
            </a:r>
            <a:endParaRPr lang="he-IL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/>
              <a:t>פורית אברמוב</a:t>
            </a:r>
            <a:endParaRPr lang="en-US" dirty="0"/>
          </a:p>
        </p:txBody>
      </p:sp>
      <p:pic>
        <p:nvPicPr>
          <p:cNvPr id="8" name="Picture 13" descr="כהן%20גדול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004048" y="1669368"/>
            <a:ext cx="3240360" cy="4439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pPr eaLnBrk="1" hangingPunct="1"/>
            <a:r>
              <a:rPr lang="he-IL" sz="4000" dirty="0" smtClean="0"/>
              <a:t>שמואל שרת את עלי במקדש</a:t>
            </a:r>
            <a:endParaRPr lang="en-US" sz="4000" dirty="0" smtClean="0"/>
          </a:p>
        </p:txBody>
      </p:sp>
      <p:pic>
        <p:nvPicPr>
          <p:cNvPr id="37890" name="Picture 2" descr="http://www.environmentalsolutions-usa.com/Clean-Up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276872"/>
            <a:ext cx="3744416" cy="38193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/>
              <a:t>פורית אברמוב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792088"/>
          </a:xfrm>
        </p:spPr>
        <p:txBody>
          <a:bodyPr/>
          <a:lstStyle/>
          <a:p>
            <a:pPr eaLnBrk="1" hangingPunct="1"/>
            <a:r>
              <a:rPr lang="he-IL" sz="4000" b="1" dirty="0" smtClean="0"/>
              <a:t>בימים ההם אין חזון נפרץ</a:t>
            </a:r>
            <a:endParaRPr lang="en-US" sz="4000" b="1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3573016"/>
            <a:ext cx="88204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א.  בימים ההם פרצו את הדרכים הראשיות.</a:t>
            </a:r>
          </a:p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sz="4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ב.  הנבואה לא הייתה נפוצה באותם ימים.</a:t>
            </a:r>
          </a:p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sz="4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ג.  הנבואה הייתה נפוצה מאוד תמיד.</a:t>
            </a:r>
          </a:p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sz="4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ד.  בימים ההם לא הייתה פרצה בנבואה.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/>
              <a:t>פורית אברמוב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792088"/>
          </a:xfrm>
        </p:spPr>
        <p:txBody>
          <a:bodyPr/>
          <a:lstStyle/>
          <a:p>
            <a:pPr eaLnBrk="1" hangingPunct="1"/>
            <a:r>
              <a:rPr lang="he-IL" sz="4000" b="1" smtClean="0"/>
              <a:t>עיניו כהו</a:t>
            </a:r>
            <a:endParaRPr lang="en-US" sz="4000" b="1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3573016"/>
            <a:ext cx="88204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א.  לא ראה טוב.</a:t>
            </a:r>
          </a:p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sz="4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ב.  עיניים חומות.</a:t>
            </a:r>
          </a:p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sz="4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ג.  עיניים שחורות.</a:t>
            </a:r>
          </a:p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e-IL" sz="4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ד.  עיניים של זקן.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5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914" y="-1"/>
            <a:ext cx="9205914" cy="6878121"/>
          </a:xfrm>
          <a:prstGeom prst="rect">
            <a:avLst/>
          </a:prstGeom>
          <a:noFill/>
        </p:spPr>
      </p:pic>
      <p:sp>
        <p:nvSpPr>
          <p:cNvPr id="409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/>
              <a:t>פורית אברמוב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07904" y="1484784"/>
            <a:ext cx="2952328" cy="792088"/>
          </a:xfrm>
        </p:spPr>
        <p:txBody>
          <a:bodyPr/>
          <a:lstStyle/>
          <a:p>
            <a:pPr eaLnBrk="1" hangingPunct="1"/>
            <a:r>
              <a:rPr lang="he-IL" sz="4000" b="1" dirty="0" smtClean="0">
                <a:solidFill>
                  <a:srgbClr val="FFFF00"/>
                </a:solidFill>
              </a:rPr>
              <a:t>בלילה...</a:t>
            </a:r>
            <a:endParaRPr lang="en-US" sz="4000" b="1" dirty="0" smtClean="0">
              <a:solidFill>
                <a:srgbClr val="FFFF00"/>
              </a:solidFill>
            </a:endParaRPr>
          </a:p>
        </p:txBody>
      </p:sp>
      <p:pic>
        <p:nvPicPr>
          <p:cNvPr id="37897" name="Picture 9" descr="http://4.bp.blogspot.com/_8eW7PlmG_mU/RzJ1WAkrNHI/AAAAAAAAARA/sSt_TapYRgQ/s400/slee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844984"/>
            <a:ext cx="5436096" cy="3013015"/>
          </a:xfrm>
          <a:prstGeom prst="rect">
            <a:avLst/>
          </a:prstGeom>
          <a:noFill/>
        </p:spPr>
      </p:pic>
      <p:pic>
        <p:nvPicPr>
          <p:cNvPr id="11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 r="46535" b="55381"/>
          <a:stretch>
            <a:fillRect/>
          </a:stretch>
        </p:blipFill>
        <p:spPr bwMode="auto">
          <a:xfrm>
            <a:off x="0" y="3573016"/>
            <a:ext cx="4716016" cy="3284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5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914" y="-1"/>
            <a:ext cx="9205914" cy="6878121"/>
          </a:xfrm>
          <a:prstGeom prst="rect">
            <a:avLst/>
          </a:prstGeom>
          <a:noFill/>
        </p:spPr>
      </p:pic>
      <p:sp>
        <p:nvSpPr>
          <p:cNvPr id="409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/>
              <a:t>פורית אברמוב</a:t>
            </a:r>
            <a:endParaRPr lang="en-US" dirty="0"/>
          </a:p>
        </p:txBody>
      </p:sp>
      <p:pic>
        <p:nvPicPr>
          <p:cNvPr id="37897" name="Picture 9" descr="http://4.bp.blogspot.com/_8eW7PlmG_mU/RzJ1WAkrNHI/AAAAAAAAARA/sSt_TapYRgQ/s400/slee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844984"/>
            <a:ext cx="5436096" cy="3013015"/>
          </a:xfrm>
          <a:prstGeom prst="rect">
            <a:avLst/>
          </a:prstGeom>
          <a:noFill/>
        </p:spPr>
      </p:pic>
      <p:pic>
        <p:nvPicPr>
          <p:cNvPr id="11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 r="46535" b="55381"/>
          <a:stretch>
            <a:fillRect/>
          </a:stretch>
        </p:blipFill>
        <p:spPr bwMode="auto">
          <a:xfrm>
            <a:off x="0" y="3573016"/>
            <a:ext cx="4716016" cy="3284984"/>
          </a:xfrm>
          <a:prstGeom prst="rect">
            <a:avLst/>
          </a:prstGeom>
          <a:noFill/>
        </p:spPr>
      </p:pic>
      <p:pic>
        <p:nvPicPr>
          <p:cNvPr id="53250" name="Picture 2" descr="ראה תמונה בגודל מלא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5076056" cy="3573016"/>
          </a:xfrm>
          <a:prstGeom prst="rect">
            <a:avLst/>
          </a:prstGeom>
          <a:noFill/>
        </p:spPr>
      </p:pic>
      <p:sp>
        <p:nvSpPr>
          <p:cNvPr id="8" name="הסבר מלבני מעוגל 7"/>
          <p:cNvSpPr/>
          <p:nvPr/>
        </p:nvSpPr>
        <p:spPr>
          <a:xfrm>
            <a:off x="4355976" y="548680"/>
            <a:ext cx="1728192" cy="1728192"/>
          </a:xfrm>
          <a:prstGeom prst="wedgeRoundRectCallout">
            <a:avLst>
              <a:gd name="adj1" fmla="val -150808"/>
              <a:gd name="adj2" fmla="val 95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 smtClean="0">
                <a:solidFill>
                  <a:srgbClr val="FFFF00"/>
                </a:solidFill>
              </a:rPr>
              <a:t>שמואל </a:t>
            </a:r>
            <a:r>
              <a:rPr lang="he-IL" sz="2800" b="1" dirty="0" err="1" smtClean="0">
                <a:solidFill>
                  <a:srgbClr val="FFFF00"/>
                </a:solidFill>
              </a:rPr>
              <a:t>שמואל</a:t>
            </a:r>
            <a:r>
              <a:rPr lang="he-IL" sz="2800" b="1" dirty="0" smtClean="0">
                <a:solidFill>
                  <a:srgbClr val="FFFF00"/>
                </a:solidFill>
              </a:rPr>
              <a:t>...</a:t>
            </a:r>
            <a:endParaRPr lang="he-IL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5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914" y="-1"/>
            <a:ext cx="9205914" cy="6878121"/>
          </a:xfrm>
          <a:prstGeom prst="rect">
            <a:avLst/>
          </a:prstGeom>
          <a:noFill/>
        </p:spPr>
      </p:pic>
      <p:sp>
        <p:nvSpPr>
          <p:cNvPr id="409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/>
              <a:t>פורית אברמוב</a:t>
            </a:r>
            <a:endParaRPr lang="en-US" dirty="0"/>
          </a:p>
        </p:txBody>
      </p:sp>
      <p:pic>
        <p:nvPicPr>
          <p:cNvPr id="11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 r="46535" b="55381"/>
          <a:stretch>
            <a:fillRect/>
          </a:stretch>
        </p:blipFill>
        <p:spPr bwMode="auto">
          <a:xfrm>
            <a:off x="0" y="3573016"/>
            <a:ext cx="4716016" cy="3284984"/>
          </a:xfrm>
          <a:prstGeom prst="rect">
            <a:avLst/>
          </a:prstGeom>
          <a:noFill/>
        </p:spPr>
      </p:pic>
      <p:pic>
        <p:nvPicPr>
          <p:cNvPr id="53250" name="Picture 2" descr="ראה תמונה בגודל מלא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076056" cy="3573016"/>
          </a:xfrm>
          <a:prstGeom prst="rect">
            <a:avLst/>
          </a:prstGeom>
          <a:noFill/>
        </p:spPr>
      </p:pic>
      <p:pic>
        <p:nvPicPr>
          <p:cNvPr id="53252" name="Picture 4" descr="http://institutechildrenslit.net/Writers-First-Aid-blog/wp-content/uploads/2009/08/wake-up-call.jpg"/>
          <p:cNvPicPr>
            <a:picLocks noChangeAspect="1" noChangeArrowheads="1"/>
          </p:cNvPicPr>
          <p:nvPr/>
        </p:nvPicPr>
        <p:blipFill>
          <a:blip r:embed="rId5" cstate="print"/>
          <a:srcRect l="52601"/>
          <a:stretch>
            <a:fillRect/>
          </a:stretch>
        </p:blipFill>
        <p:spPr bwMode="auto">
          <a:xfrm>
            <a:off x="4860032" y="3066092"/>
            <a:ext cx="1872208" cy="3791908"/>
          </a:xfrm>
          <a:prstGeom prst="rect">
            <a:avLst/>
          </a:prstGeom>
          <a:noFill/>
        </p:spPr>
      </p:pic>
      <p:pic>
        <p:nvPicPr>
          <p:cNvPr id="54274" name="Picture 2" descr="http://www.newrinkles.com/wp-content/uploads/2009/01/sleeping-fc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543300"/>
            <a:ext cx="3657601" cy="3314700"/>
          </a:xfrm>
          <a:prstGeom prst="rect">
            <a:avLst/>
          </a:prstGeom>
          <a:noFill/>
        </p:spPr>
      </p:pic>
      <p:sp>
        <p:nvSpPr>
          <p:cNvPr id="9" name="הסבר מלבני מעוגל 8"/>
          <p:cNvSpPr/>
          <p:nvPr/>
        </p:nvSpPr>
        <p:spPr>
          <a:xfrm>
            <a:off x="4355976" y="1196752"/>
            <a:ext cx="1728192" cy="1080120"/>
          </a:xfrm>
          <a:prstGeom prst="wedgeRoundRectCallout">
            <a:avLst>
              <a:gd name="adj1" fmla="val -147"/>
              <a:gd name="adj2" fmla="val 10285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000" b="1" dirty="0" smtClean="0">
                <a:solidFill>
                  <a:srgbClr val="FFFF00"/>
                </a:solidFill>
              </a:rPr>
              <a:t>הנני</a:t>
            </a:r>
            <a:endParaRPr lang="he-IL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5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914" y="-1"/>
            <a:ext cx="9205914" cy="6878121"/>
          </a:xfrm>
          <a:prstGeom prst="rect">
            <a:avLst/>
          </a:prstGeom>
          <a:noFill/>
        </p:spPr>
      </p:pic>
      <p:sp>
        <p:nvSpPr>
          <p:cNvPr id="409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/>
              <a:t>פורית אברמוב</a:t>
            </a:r>
            <a:endParaRPr lang="en-US" dirty="0"/>
          </a:p>
        </p:txBody>
      </p:sp>
      <p:pic>
        <p:nvPicPr>
          <p:cNvPr id="11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 r="46535" b="55381"/>
          <a:stretch>
            <a:fillRect/>
          </a:stretch>
        </p:blipFill>
        <p:spPr bwMode="auto">
          <a:xfrm>
            <a:off x="0" y="3573016"/>
            <a:ext cx="4716016" cy="3284984"/>
          </a:xfrm>
          <a:prstGeom prst="rect">
            <a:avLst/>
          </a:prstGeom>
          <a:noFill/>
        </p:spPr>
      </p:pic>
      <p:pic>
        <p:nvPicPr>
          <p:cNvPr id="53250" name="Picture 2" descr="ראה תמונה בגודל מלא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076056" cy="3573016"/>
          </a:xfrm>
          <a:prstGeom prst="rect">
            <a:avLst/>
          </a:prstGeom>
          <a:noFill/>
        </p:spPr>
      </p:pic>
      <p:pic>
        <p:nvPicPr>
          <p:cNvPr id="53252" name="Picture 4" descr="http://institutechildrenslit.net/Writers-First-Aid-blog/wp-content/uploads/2009/08/wake-up-call.jpg"/>
          <p:cNvPicPr>
            <a:picLocks noChangeAspect="1" noChangeArrowheads="1"/>
          </p:cNvPicPr>
          <p:nvPr/>
        </p:nvPicPr>
        <p:blipFill>
          <a:blip r:embed="rId5" cstate="print"/>
          <a:srcRect l="52601"/>
          <a:stretch>
            <a:fillRect/>
          </a:stretch>
        </p:blipFill>
        <p:spPr bwMode="auto">
          <a:xfrm>
            <a:off x="4860032" y="3066092"/>
            <a:ext cx="1872208" cy="3791908"/>
          </a:xfrm>
          <a:prstGeom prst="rect">
            <a:avLst/>
          </a:prstGeom>
          <a:noFill/>
        </p:spPr>
      </p:pic>
      <p:pic>
        <p:nvPicPr>
          <p:cNvPr id="54274" name="Picture 2" descr="http://www.newrinkles.com/wp-content/uploads/2009/01/sleeping-fc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543300"/>
            <a:ext cx="3657601" cy="3314700"/>
          </a:xfrm>
          <a:prstGeom prst="rect">
            <a:avLst/>
          </a:prstGeom>
          <a:noFill/>
        </p:spPr>
      </p:pic>
      <p:sp>
        <p:nvSpPr>
          <p:cNvPr id="8" name="הסבר מלבני מעוגל 7"/>
          <p:cNvSpPr/>
          <p:nvPr/>
        </p:nvSpPr>
        <p:spPr>
          <a:xfrm>
            <a:off x="3851920" y="908720"/>
            <a:ext cx="2088232" cy="1368152"/>
          </a:xfrm>
          <a:prstGeom prst="wedgeRoundRectCallout">
            <a:avLst>
              <a:gd name="adj1" fmla="val -144375"/>
              <a:gd name="adj2" fmla="val 1883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 smtClean="0">
                <a:solidFill>
                  <a:srgbClr val="FFFF00"/>
                </a:solidFill>
              </a:rPr>
              <a:t>לא קראתי לך.</a:t>
            </a:r>
            <a:endParaRPr lang="he-IL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5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914" y="-1"/>
            <a:ext cx="9205914" cy="6878121"/>
          </a:xfrm>
          <a:prstGeom prst="rect">
            <a:avLst/>
          </a:prstGeom>
          <a:noFill/>
        </p:spPr>
      </p:pic>
      <p:sp>
        <p:nvSpPr>
          <p:cNvPr id="409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/>
              <a:t>פורית אברמוב</a:t>
            </a:r>
            <a:endParaRPr lang="en-US" dirty="0"/>
          </a:p>
        </p:txBody>
      </p:sp>
      <p:pic>
        <p:nvPicPr>
          <p:cNvPr id="37897" name="Picture 9" descr="http://4.bp.blogspot.com/_8eW7PlmG_mU/RzJ1WAkrNHI/AAAAAAAAARA/sSt_TapYRgQ/s400/slee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844984"/>
            <a:ext cx="5436096" cy="3013015"/>
          </a:xfrm>
          <a:prstGeom prst="rect">
            <a:avLst/>
          </a:prstGeom>
          <a:noFill/>
        </p:spPr>
      </p:pic>
      <p:pic>
        <p:nvPicPr>
          <p:cNvPr id="11" name="Picture 7" descr="http://www.nehiga.co.il/Upload/%D7%96%D7%9E%D7%9F%20%D7%AA%D7%90%D7%95%D7%A8%D7%94.JPG"/>
          <p:cNvPicPr>
            <a:picLocks noChangeAspect="1" noChangeArrowheads="1"/>
          </p:cNvPicPr>
          <p:nvPr/>
        </p:nvPicPr>
        <p:blipFill>
          <a:blip r:embed="rId2" cstate="print"/>
          <a:srcRect r="46535" b="55381"/>
          <a:stretch>
            <a:fillRect/>
          </a:stretch>
        </p:blipFill>
        <p:spPr bwMode="auto">
          <a:xfrm>
            <a:off x="0" y="3573016"/>
            <a:ext cx="4716016" cy="3284984"/>
          </a:xfrm>
          <a:prstGeom prst="rect">
            <a:avLst/>
          </a:prstGeom>
          <a:noFill/>
        </p:spPr>
      </p:pic>
      <p:pic>
        <p:nvPicPr>
          <p:cNvPr id="53250" name="Picture 2" descr="ראה תמונה בגודל מלא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5076056" cy="3573016"/>
          </a:xfrm>
          <a:prstGeom prst="rect">
            <a:avLst/>
          </a:prstGeom>
          <a:noFill/>
        </p:spPr>
      </p:pic>
      <p:sp>
        <p:nvSpPr>
          <p:cNvPr id="8" name="הסבר מלבני מעוגל 7"/>
          <p:cNvSpPr/>
          <p:nvPr/>
        </p:nvSpPr>
        <p:spPr>
          <a:xfrm>
            <a:off x="4355976" y="764704"/>
            <a:ext cx="1944216" cy="1512168"/>
          </a:xfrm>
          <a:prstGeom prst="wedgeRoundRectCallout">
            <a:avLst>
              <a:gd name="adj1" fmla="val -150808"/>
              <a:gd name="adj2" fmla="val 95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 smtClean="0">
                <a:solidFill>
                  <a:srgbClr val="FFFF00"/>
                </a:solidFill>
              </a:rPr>
              <a:t>שמואל, </a:t>
            </a:r>
            <a:r>
              <a:rPr lang="he-IL" sz="3200" b="1" dirty="0" smtClean="0">
                <a:solidFill>
                  <a:srgbClr val="FFFF00"/>
                </a:solidFill>
              </a:rPr>
              <a:t>שמואל...</a:t>
            </a:r>
            <a:endParaRPr lang="he-IL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185</Words>
  <Application>Microsoft Office PowerPoint</Application>
  <PresentationFormat>‫הצגה על המסך (4:3)</PresentationFormat>
  <Paragraphs>46</Paragraphs>
  <Slides>18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19" baseType="lpstr">
      <vt:lpstr>עיצוב ברירת מחדל</vt:lpstr>
      <vt:lpstr>שמואל א</vt:lpstr>
      <vt:lpstr>שמואל שרת את עלי במקדש</vt:lpstr>
      <vt:lpstr>בימים ההם אין חזון נפרץ</vt:lpstr>
      <vt:lpstr>עיניו כהו</vt:lpstr>
      <vt:lpstr>בלילה...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שמואל א</dc:title>
  <dc:creator>PURIT</dc:creator>
  <cp:lastModifiedBy>PURIT</cp:lastModifiedBy>
  <cp:revision>65</cp:revision>
  <dcterms:created xsi:type="dcterms:W3CDTF">2006-07-19T14:37:05Z</dcterms:created>
  <dcterms:modified xsi:type="dcterms:W3CDTF">2012-09-24T15:07:58Z</dcterms:modified>
</cp:coreProperties>
</file>