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91D22D-990B-4A6E-908D-0DDF3AFA0871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363B25-D558-40B8-BDB3-89F5579AB1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6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22F-DCA3-4643-BFD4-A8D21B83F4F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2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0D3D-6A3D-4715-8050-CB218E3DBF3A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1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20D1-6CE8-4A6B-BAE3-500FF4743092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9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36F3-9643-44CC-8848-1C8C13585BB9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89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06-65AF-41B4-A659-65ABF57C37A8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60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25FD-ECF2-4215-A302-B72D813908DF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49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5205-6052-43A4-B79E-82A1B30BE52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72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066-C1A9-42C8-A6E8-43D5137FB7CC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6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1C71-D87A-4942-8E0B-E38764B1F5AF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4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3E9E-7E61-459A-BE59-E2D416ADA779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7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98A2-3E06-4854-858A-117788A4FF13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מצגת: 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53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8760-94DF-4011-B048-65E481B4614B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מצגת: 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B89-F6C3-4A1F-9057-7FA6AA7E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74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racoren.wordpress.com/2014/03/11/food17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racoren.wordpress.com/2014/03/11/food179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oren.wordpress.com/2014/03/11/food179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&amp;esrc=s&amp;frm=1&amp;source=images&amp;cd=&amp;cad=rja&amp;uact=8&amp;ved=0ahUKEwicxqPO2IDKAhWBvBQKHRuSDggQjRwIBw&amp;url=http://depositphotos.com/7095207/stock-illustration-girl-cartoon.html&amp;bvm=bv.110151844,d.d24&amp;psig=AFQjCNFf_YplsUTBQbMQ8esrZuLw12xwWg&amp;ust=145146550776191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ved=0ahUKEwicxqPO2IDKAhWBvBQKHRuSDggQjRwIBw&amp;url=http://depositphotos.com/7095207/stock-illustration-girl-cartoon.html&amp;bvm=bv.110151844,d.d24&amp;psig=AFQjCNFf_YplsUTBQbMQ8esrZuLw12xwWg&amp;ust=145146550776191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Autofit/>
          </a:bodyPr>
          <a:lstStyle/>
          <a:p>
            <a:r>
              <a:rPr lang="he-IL" sz="8000" b="1" dirty="0">
                <a:cs typeface="+mn-cs"/>
              </a:rPr>
              <a:t>הַפַּשְׁטִידָה הַטְּעִימָה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910952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chemeClr val="tx1"/>
                </a:solidFill>
              </a:rPr>
              <a:t>מתוך: מפתח הקסם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6" name="תמונה 5" descr="https://oracoren.files.wordpress.com/2014/03/img_2216-web.jpg?w=584&amp;h=389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24501"/>
          <a:stretch/>
        </p:blipFill>
        <p:spPr bwMode="auto">
          <a:xfrm>
            <a:off x="2967811" y="2125286"/>
            <a:ext cx="3034829" cy="3175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1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58665"/>
          </a:xfrm>
        </p:spPr>
        <p:txBody>
          <a:bodyPr>
            <a:noAutofit/>
          </a:bodyPr>
          <a:lstStyle/>
          <a:p>
            <a:r>
              <a:rPr lang="he-IL" b="1" dirty="0">
                <a:cs typeface="+mn-cs"/>
              </a:rPr>
              <a:t>אַחַר כָּךְ תָּמָר סִדְרָה </a:t>
            </a:r>
            <a:r>
              <a:rPr lang="he-IL" b="1" dirty="0" err="1">
                <a:cs typeface="+mn-cs"/>
              </a:rPr>
              <a:t>וְנִקְתָה</a:t>
            </a:r>
            <a:r>
              <a:rPr lang="he-IL" b="1" dirty="0">
                <a:cs typeface="+mn-cs"/>
              </a:rPr>
              <a:t> אֶת הַמִּטְבָּח. </a:t>
            </a:r>
            <a:endParaRPr lang="en-US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4696916" cy="35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he-IL" sz="4800" b="1" dirty="0">
                <a:cs typeface="+mn-cs"/>
              </a:rPr>
              <a:t>הַפַּשְׁטִידָה </a:t>
            </a:r>
            <a:r>
              <a:rPr lang="he-IL" sz="4800" b="1" dirty="0" err="1">
                <a:cs typeface="+mn-cs"/>
              </a:rPr>
              <a:t>הָיְתָה</a:t>
            </a:r>
            <a:r>
              <a:rPr lang="he-IL" sz="4800" b="1" dirty="0">
                <a:cs typeface="+mn-cs"/>
              </a:rPr>
              <a:t> טְעִימָה, אֲבָל תָּמָר לֹא טָעֲמָה אֶת הַפַּשְׁטִידָה.</a:t>
            </a:r>
            <a:endParaRPr lang="en-US" sz="48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10" name="תמונה 9" descr="https://oracoren.files.wordpress.com/2014/03/img_2216-web.jpg?w=584&amp;h=389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24501"/>
          <a:stretch/>
        </p:blipFill>
        <p:spPr bwMode="auto">
          <a:xfrm>
            <a:off x="2267744" y="1916832"/>
            <a:ext cx="4815016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0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88024" y="836712"/>
            <a:ext cx="3955976" cy="1008112"/>
          </a:xfrm>
        </p:spPr>
        <p:txBody>
          <a:bodyPr>
            <a:noAutofit/>
          </a:bodyPr>
          <a:lstStyle/>
          <a:p>
            <a:r>
              <a:rPr lang="he-IL" sz="7200" b="1" dirty="0">
                <a:cs typeface="+mn-cs"/>
              </a:rPr>
              <a:t>תָּמָר נִרְדְמָה!</a:t>
            </a:r>
            <a:endParaRPr lang="en-US" sz="72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939"/>
            <a:ext cx="4478162" cy="6297417"/>
          </a:xfrm>
          <a:prstGeom prst="rect">
            <a:avLst/>
          </a:prstGeom>
        </p:spPr>
      </p:pic>
      <p:pic>
        <p:nvPicPr>
          <p:cNvPr id="11" name="תמונה 10" descr="https://oracoren.files.wordpress.com/2014/03/img_2216-web.jpg?w=584&amp;h=389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24501"/>
          <a:stretch/>
        </p:blipFill>
        <p:spPr bwMode="auto">
          <a:xfrm>
            <a:off x="1878533" y="116632"/>
            <a:ext cx="1368152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92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he-IL" sz="5400" b="1" dirty="0">
                <a:cs typeface="+mn-cs"/>
              </a:rPr>
              <a:t>תָּמָר הָלְכָה לַבַּיִת שֶׁל סַבָּא  וְסָבְתָא לְהָכִין פַּשְׁטִידָה. </a:t>
            </a:r>
            <a:endParaRPr lang="en-US" sz="5400" b="1" dirty="0"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1028" name="Picture 4" descr="http://static7.depositphotos.com/1007566/709/v/950/depositphotos_7095207-girl-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809593" cy="431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17740"/>
            <a:ext cx="4608512" cy="47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Autofit/>
          </a:bodyPr>
          <a:lstStyle/>
          <a:p>
            <a:r>
              <a:rPr lang="he-IL" sz="5400" b="1" dirty="0">
                <a:cs typeface="+mn-cs"/>
              </a:rPr>
              <a:t>תָּמָר עָבְדָה בַּמִּטְבָּח בְּלִי הַפְסָקָה:</a:t>
            </a:r>
            <a:endParaRPr lang="en-US" sz="54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13355" r="9186" b="16206"/>
          <a:stretch/>
        </p:blipFill>
        <p:spPr>
          <a:xfrm>
            <a:off x="-1" y="1412776"/>
            <a:ext cx="7735563" cy="4924143"/>
          </a:xfrm>
          <a:prstGeom prst="rect">
            <a:avLst/>
          </a:prstGeom>
        </p:spPr>
      </p:pic>
      <p:pic>
        <p:nvPicPr>
          <p:cNvPr id="6" name="Picture 4" descr="http://static7.depositphotos.com/1007566/709/v/950/depositphotos_7095207-girl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809593" cy="431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Autofit/>
          </a:bodyPr>
          <a:lstStyle/>
          <a:p>
            <a:r>
              <a:rPr lang="he-IL" sz="8800" b="1" dirty="0">
                <a:cs typeface="+mn-cs"/>
              </a:rPr>
              <a:t>שָׁטְפָה</a:t>
            </a:r>
            <a:endParaRPr lang="en-US" sz="88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90777"/>
            <a:ext cx="3240360" cy="44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Autofit/>
          </a:bodyPr>
          <a:lstStyle/>
          <a:p>
            <a:r>
              <a:rPr lang="he-IL" sz="9600" b="1" dirty="0">
                <a:cs typeface="+mn-cs"/>
              </a:rPr>
              <a:t>קִלְפָה</a:t>
            </a:r>
            <a:endParaRPr lang="en-US" sz="96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8"/>
          <a:stretch/>
        </p:blipFill>
        <p:spPr>
          <a:xfrm>
            <a:off x="5004048" y="2126249"/>
            <a:ext cx="2232248" cy="41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Autofit/>
          </a:bodyPr>
          <a:lstStyle/>
          <a:p>
            <a:r>
              <a:rPr lang="he-IL" sz="8800" b="1" dirty="0">
                <a:cs typeface="+mn-cs"/>
              </a:rPr>
              <a:t>חָתְכָה</a:t>
            </a:r>
            <a:endParaRPr lang="en-US" sz="88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"/>
          <a:stretch/>
        </p:blipFill>
        <p:spPr>
          <a:xfrm>
            <a:off x="2445221" y="1988840"/>
            <a:ext cx="392697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Autofit/>
          </a:bodyPr>
          <a:lstStyle/>
          <a:p>
            <a:r>
              <a:rPr lang="he-IL" sz="8000" b="1" dirty="0">
                <a:cs typeface="+mn-cs"/>
              </a:rPr>
              <a:t>בָּחֲשָׁה</a:t>
            </a:r>
            <a:endParaRPr lang="en-US" sz="80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9198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1470025"/>
          </a:xfrm>
        </p:spPr>
        <p:txBody>
          <a:bodyPr>
            <a:noAutofit/>
          </a:bodyPr>
          <a:lstStyle/>
          <a:p>
            <a:r>
              <a:rPr lang="he-IL" sz="7200" b="1" dirty="0">
                <a:cs typeface="+mn-cs"/>
              </a:rPr>
              <a:t>טִגְנָה בָּצָל עִם סַבָּא.</a:t>
            </a:r>
            <a:endParaRPr lang="en-US" sz="72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94" y="1792692"/>
            <a:ext cx="5689811" cy="42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</p:spPr>
        <p:txBody>
          <a:bodyPr>
            <a:noAutofit/>
          </a:bodyPr>
          <a:lstStyle/>
          <a:p>
            <a:r>
              <a:rPr lang="he-IL" sz="6600" b="1" dirty="0">
                <a:cs typeface="+mn-cs"/>
              </a:rPr>
              <a:t>סַבָּא אָפָה אֶת הַפַּשְׁטִידָה.</a:t>
            </a:r>
            <a:endParaRPr lang="en-US" sz="6600" b="1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מצגת: פורית אברמוב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06" y="1820345"/>
            <a:ext cx="4339587" cy="43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105</Words>
  <Application>Microsoft Office PowerPoint</Application>
  <PresentationFormat>‫הצגה על המסך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ערכת נושא Office</vt:lpstr>
      <vt:lpstr>הַפַּשְׁטִידָה הַטְּעִימָה</vt:lpstr>
      <vt:lpstr>תָּמָר הָלְכָה לַבַּיִת שֶׁל סַבָּא  וְסָבְתָא לְהָכִין פַּשְׁטִידָה. </vt:lpstr>
      <vt:lpstr>תָּמָר עָבְדָה בַּמִּטְבָּח בְּלִי הַפְסָקָה:</vt:lpstr>
      <vt:lpstr>שָׁטְפָה</vt:lpstr>
      <vt:lpstr>קִלְפָה</vt:lpstr>
      <vt:lpstr>חָתְכָה</vt:lpstr>
      <vt:lpstr>בָּחֲשָׁה</vt:lpstr>
      <vt:lpstr>טִגְנָה בָּצָל עִם סַבָּא.</vt:lpstr>
      <vt:lpstr>סַבָּא אָפָה אֶת הַפַּשְׁטִידָה.</vt:lpstr>
      <vt:lpstr>אַחַר כָּךְ תָּמָר סִדְרָה וְנִקְתָה אֶת הַמִּטְבָּח. </vt:lpstr>
      <vt:lpstr>הַפַּשְׁטִידָה הָיְתָה טְעִימָה, אֲבָל תָּמָר לֹא טָעֲמָה אֶת הַפַּשְׁטִידָה.</vt:lpstr>
      <vt:lpstr>תָּמָר נִרְדְמָה!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PURIT</cp:lastModifiedBy>
  <cp:revision>41</cp:revision>
  <dcterms:created xsi:type="dcterms:W3CDTF">2015-12-29T06:15:11Z</dcterms:created>
  <dcterms:modified xsi:type="dcterms:W3CDTF">2018-02-10T18:55:17Z</dcterms:modified>
</cp:coreProperties>
</file>