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391" r:id="rId2"/>
    <p:sldId id="309" r:id="rId3"/>
    <p:sldId id="311" r:id="rId4"/>
    <p:sldId id="310" r:id="rId5"/>
    <p:sldId id="281" r:id="rId6"/>
    <p:sldId id="283" r:id="rId7"/>
    <p:sldId id="282" r:id="rId8"/>
    <p:sldId id="319" r:id="rId9"/>
    <p:sldId id="314" r:id="rId10"/>
    <p:sldId id="313" r:id="rId11"/>
    <p:sldId id="312" r:id="rId12"/>
    <p:sldId id="280" r:id="rId13"/>
    <p:sldId id="279" r:id="rId14"/>
    <p:sldId id="290" r:id="rId15"/>
    <p:sldId id="292" r:id="rId16"/>
    <p:sldId id="291" r:id="rId17"/>
    <p:sldId id="303" r:id="rId18"/>
    <p:sldId id="305" r:id="rId19"/>
    <p:sldId id="304" r:id="rId20"/>
    <p:sldId id="284" r:id="rId21"/>
    <p:sldId id="332" r:id="rId22"/>
    <p:sldId id="333" r:id="rId23"/>
    <p:sldId id="293" r:id="rId24"/>
    <p:sldId id="334" r:id="rId25"/>
    <p:sldId id="335" r:id="rId26"/>
    <p:sldId id="287" r:id="rId27"/>
    <p:sldId id="336" r:id="rId28"/>
    <p:sldId id="337" r:id="rId29"/>
    <p:sldId id="256" r:id="rId30"/>
    <p:sldId id="338" r:id="rId31"/>
    <p:sldId id="339" r:id="rId32"/>
    <p:sldId id="320" r:id="rId33"/>
    <p:sldId id="342" r:id="rId34"/>
    <p:sldId id="343" r:id="rId35"/>
    <p:sldId id="358" r:id="rId36"/>
    <p:sldId id="359" r:id="rId37"/>
    <p:sldId id="360" r:id="rId38"/>
    <p:sldId id="361" r:id="rId39"/>
    <p:sldId id="362" r:id="rId40"/>
    <p:sldId id="363" r:id="rId41"/>
    <p:sldId id="321" r:id="rId42"/>
    <p:sldId id="344" r:id="rId43"/>
    <p:sldId id="345" r:id="rId44"/>
    <p:sldId id="322" r:id="rId45"/>
    <p:sldId id="346" r:id="rId46"/>
    <p:sldId id="347" r:id="rId47"/>
    <p:sldId id="385" r:id="rId48"/>
    <p:sldId id="386" r:id="rId49"/>
    <p:sldId id="387" r:id="rId50"/>
    <p:sldId id="382" r:id="rId51"/>
    <p:sldId id="383" r:id="rId52"/>
    <p:sldId id="384" r:id="rId53"/>
    <p:sldId id="364" r:id="rId54"/>
    <p:sldId id="365" r:id="rId55"/>
    <p:sldId id="366" r:id="rId56"/>
    <p:sldId id="379" r:id="rId57"/>
    <p:sldId id="380" r:id="rId58"/>
    <p:sldId id="381" r:id="rId59"/>
    <p:sldId id="388" r:id="rId60"/>
    <p:sldId id="389" r:id="rId61"/>
    <p:sldId id="390" r:id="rId62"/>
    <p:sldId id="277" r:id="rId6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FF00"/>
    <a:srgbClr val="D80EAD"/>
    <a:srgbClr val="B40000"/>
    <a:srgbClr val="800000"/>
    <a:srgbClr val="F1FD7B"/>
    <a:srgbClr val="FFCCFF"/>
    <a:srgbClr val="0066FF"/>
    <a:srgbClr val="99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5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4608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9D0CEF6B-CBCA-40A1-B518-29F1C986188F}" type="slidenum">
              <a:rPr lang="he-IL"/>
              <a:pPr>
                <a:defRPr/>
              </a:pPr>
              <a:t>‹#›</a:t>
            </a:fld>
            <a:endParaRPr lang="en-US"/>
          </a:p>
        </p:txBody>
      </p:sp>
    </p:spTree>
    <p:extLst>
      <p:ext uri="{BB962C8B-B14F-4D97-AF65-F5344CB8AC3E}">
        <p14:creationId xmlns:p14="http://schemas.microsoft.com/office/powerpoint/2010/main" val="372558247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D0CEF6B-CBCA-40A1-B518-29F1C986188F}" type="slidenum">
              <a:rPr lang="he-IL"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9D0CEF6B-CBCA-40A1-B518-29F1C986188F}" type="slidenum">
              <a:rPr lang="he-IL"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4073C2-CC91-4966-8632-3480E72F1938}"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FF1DB-F27E-47BC-B0FE-0E8EA6C645AF}"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854DED-B0FD-41A8-84A5-03D488AB3336}"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D7786D-5E7E-4190-AD83-4579013792BD}"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5D231-F547-4C03-8166-2C9E14B14656}"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F010C9-6022-45CF-9667-B24B51B35F3E}"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9B46D7-21CD-4573-A651-F78BB2FC404F}"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496ED3-6F77-4CB1-AB13-DE95BEDA518F}"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79AF1C-4598-4D45-8008-A7965C81A156}"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2C9AF-DFCA-4BC9-A98C-82E4E2EDD784}"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he-IL"/>
              <a:t>פורית אברמוב</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C7B536-5513-4F6E-A540-EAF0CF5D40EE}"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he-IL"/>
              <a:t>פורית אברמוב</a:t>
            </a: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0ED6064B-CE6F-4AE6-B673-90EEC04D4CD3}"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 Target="slide19.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9.gif"/><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slide" Target="slide34.xml"/><Relationship Id="rId7" Type="http://schemas.openxmlformats.org/officeDocument/2006/relationships/image" Target="../media/image24.gif"/><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image" Target="../media/image23.gif"/><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image" Target="../media/image29.jpeg"/><Relationship Id="rId2" Type="http://schemas.openxmlformats.org/officeDocument/2006/relationships/image" Target="../media/image26.gif"/><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slide" Target="slide37.xml"/><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slide" Target="slide40.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image" Target="../media/image31.gi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32.gif"/><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gif"/></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5.gif"/><Relationship Id="rId1" Type="http://schemas.openxmlformats.org/officeDocument/2006/relationships/slideLayout" Target="../slideLayouts/slideLayout1.xml"/><Relationship Id="rId6" Type="http://schemas.openxmlformats.org/officeDocument/2006/relationships/image" Target="../media/image37.gif"/><Relationship Id="rId5" Type="http://schemas.openxmlformats.org/officeDocument/2006/relationships/slide" Target="slide48.xml"/><Relationship Id="rId4" Type="http://schemas.openxmlformats.org/officeDocument/2006/relationships/image" Target="../media/image36.gif"/></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8.wmf"/><Relationship Id="rId7" Type="http://schemas.openxmlformats.org/officeDocument/2006/relationships/image" Target="../media/image40.gif"/><Relationship Id="rId2" Type="http://schemas.openxmlformats.org/officeDocument/2006/relationships/slide" Target="slide52.xml"/><Relationship Id="rId1" Type="http://schemas.openxmlformats.org/officeDocument/2006/relationships/slideLayout" Target="../slideLayouts/slideLayout1.xml"/><Relationship Id="rId6" Type="http://schemas.openxmlformats.org/officeDocument/2006/relationships/slide" Target="slide51.xml"/><Relationship Id="rId5" Type="http://schemas.openxmlformats.org/officeDocument/2006/relationships/image" Target="../media/image39.gif"/><Relationship Id="rId4" Type="http://schemas.openxmlformats.org/officeDocument/2006/relationships/slide" Target="slide13.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5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slide" Target="slide55.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slide" Target="slide58.xml"/><Relationship Id="rId1" Type="http://schemas.openxmlformats.org/officeDocument/2006/relationships/slideLayout" Target="../slideLayouts/slideLayout1.xml"/><Relationship Id="rId5" Type="http://schemas.openxmlformats.org/officeDocument/2006/relationships/image" Target="../media/image45.gif"/><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10.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כותרת 1"/>
          <p:cNvSpPr>
            <a:spLocks noGrp="1"/>
          </p:cNvSpPr>
          <p:nvPr>
            <p:ph type="title"/>
          </p:nvPr>
        </p:nvSpPr>
        <p:spPr/>
        <p:txBody>
          <a:bodyPr/>
          <a:lstStyle/>
          <a:p>
            <a:pPr eaLnBrk="1" hangingPunct="1"/>
            <a:r>
              <a:rPr lang="he-IL" dirty="0" smtClean="0"/>
              <a:t>קריאת משפטים עם תנועת הקובוץ.</a:t>
            </a:r>
          </a:p>
        </p:txBody>
      </p:sp>
      <p:sp>
        <p:nvSpPr>
          <p:cNvPr id="3" name="מציין מיקום תוכן 2"/>
          <p:cNvSpPr>
            <a:spLocks noGrp="1"/>
          </p:cNvSpPr>
          <p:nvPr>
            <p:ph idx="1"/>
          </p:nvPr>
        </p:nvSpPr>
        <p:spPr>
          <a:xfrm>
            <a:off x="539552" y="1844824"/>
            <a:ext cx="8229600" cy="3959696"/>
          </a:xfrm>
        </p:spPr>
        <p:txBody>
          <a:bodyPr/>
          <a:lstStyle/>
          <a:p>
            <a:pPr algn="just" eaLnBrk="1" hangingPunct="1">
              <a:lnSpc>
                <a:spcPct val="150000"/>
              </a:lnSpc>
              <a:defRPr/>
            </a:pPr>
            <a:r>
              <a:rPr lang="he-IL" sz="2800" dirty="0" smtClean="0"/>
              <a:t>הוראות:</a:t>
            </a:r>
          </a:p>
          <a:p>
            <a:pPr marL="0" indent="0" algn="just" eaLnBrk="1" hangingPunct="1">
              <a:lnSpc>
                <a:spcPct val="150000"/>
              </a:lnSpc>
              <a:buFont typeface="Arial" pitchFamily="34" charset="0"/>
              <a:buNone/>
              <a:defRPr/>
            </a:pPr>
            <a:r>
              <a:rPr lang="he-IL" sz="2800" dirty="0" smtClean="0"/>
              <a:t>התלמיד קורא את המשפט ובוחר בתמונה בהתאם. במידה וצדק מקבל משוב חיובי, הוא ממשיך לשקף הבא ע"י לחיצה על הילד בפינה השמאלית. במידה וטעה הוא חוזר בחזרה לשקף, גם כאן ע"י לחיצה על הילד.</a:t>
            </a:r>
          </a:p>
          <a:p>
            <a:pPr marL="0" indent="0" algn="just" eaLnBrk="1" hangingPunct="1">
              <a:lnSpc>
                <a:spcPct val="150000"/>
              </a:lnSpc>
              <a:defRPr/>
            </a:pPr>
            <a:r>
              <a:rPr lang="he-IL" sz="2800" dirty="0" smtClean="0"/>
              <a:t>המצגת מתאימה לתרגול וביסוס השליטה בתנועת הקובוץ.</a:t>
            </a:r>
            <a:endParaRPr lang="he-IL" sz="2800" dirty="0"/>
          </a:p>
        </p:txBody>
      </p:sp>
      <p:sp>
        <p:nvSpPr>
          <p:cNvPr id="2052" name="מציין מיקום של כותרת תחתונה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smtClean="0">
                <a:latin typeface="Guttman Yad-Brush" pitchFamily="2" charset="-79"/>
                <a:cs typeface="Guttman Yad-Brush" pitchFamily="2" charset="-79"/>
              </a:rPr>
              <a:t>פורית אברמוב</a:t>
            </a:r>
          </a:p>
        </p:txBody>
      </p:sp>
    </p:spTree>
    <p:extLst>
      <p:ext uri="{BB962C8B-B14F-4D97-AF65-F5344CB8AC3E}">
        <p14:creationId xmlns:p14="http://schemas.microsoft.com/office/powerpoint/2010/main" val="145282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9219"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9220"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922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1267" name="Rectangle 4"/>
          <p:cNvSpPr>
            <a:spLocks noGrp="1" noChangeArrowheads="1"/>
          </p:cNvSpPr>
          <p:nvPr>
            <p:ph type="ctrTitle"/>
          </p:nvPr>
        </p:nvSpPr>
        <p:spPr>
          <a:xfrm>
            <a:off x="0" y="285728"/>
            <a:ext cx="9144000" cy="1470025"/>
          </a:xfrm>
        </p:spPr>
        <p:txBody>
          <a:bodyPr/>
          <a:lstStyle/>
          <a:p>
            <a:pPr eaLnBrk="1" hangingPunct="1"/>
            <a:r>
              <a:rPr lang="he-IL" sz="11500" dirty="0" smtClean="0"/>
              <a:t>תֻּכִּי </a:t>
            </a:r>
            <a:r>
              <a:rPr lang="he-IL" sz="11500" dirty="0" err="1" smtClean="0"/>
              <a:t>אָפו</a:t>
            </a:r>
            <a:r>
              <a:rPr lang="he-IL" sz="11500" dirty="0" smtClean="0"/>
              <a:t>ֹר</a:t>
            </a:r>
            <a:endParaRPr lang="en-US" sz="11500" b="1" dirty="0" smtClean="0">
              <a:solidFill>
                <a:srgbClr val="800000"/>
              </a:solidFill>
            </a:endParaRPr>
          </a:p>
        </p:txBody>
      </p:sp>
      <p:pic>
        <p:nvPicPr>
          <p:cNvPr id="6" name="תמונה 5" descr="africangrey.gif">
            <a:hlinkClick r:id="rId3" action="ppaction://hlinksldjump"/>
          </p:cNvPr>
          <p:cNvPicPr>
            <a:picLocks noChangeAspect="1"/>
          </p:cNvPicPr>
          <p:nvPr/>
        </p:nvPicPr>
        <p:blipFill>
          <a:blip r:embed="rId4" cstate="print"/>
          <a:stretch>
            <a:fillRect/>
          </a:stretch>
        </p:blipFill>
        <p:spPr>
          <a:xfrm flipH="1">
            <a:off x="467544" y="2780928"/>
            <a:ext cx="4032076" cy="3468771"/>
          </a:xfrm>
          <a:prstGeom prst="rect">
            <a:avLst/>
          </a:prstGeom>
        </p:spPr>
      </p:pic>
      <p:pic>
        <p:nvPicPr>
          <p:cNvPr id="7" name="תמונה 6" descr="ara.gif">
            <a:hlinkClick r:id="" action="ppaction://hlinkshowjump?jump=nextslide"/>
          </p:cNvPr>
          <p:cNvPicPr>
            <a:picLocks noChangeAspect="1"/>
          </p:cNvPicPr>
          <p:nvPr/>
        </p:nvPicPr>
        <p:blipFill>
          <a:blip r:embed="rId5" cstate="print"/>
          <a:stretch>
            <a:fillRect/>
          </a:stretch>
        </p:blipFill>
        <p:spPr>
          <a:xfrm>
            <a:off x="5436096" y="2924944"/>
            <a:ext cx="3266082" cy="3024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3315"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3316" name="Picture 3" descr="Blue"/>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3317"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2291"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2292"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12293"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4339" name="Rectangle 2"/>
          <p:cNvSpPr>
            <a:spLocks noGrp="1" noChangeArrowheads="1"/>
          </p:cNvSpPr>
          <p:nvPr>
            <p:ph type="ctrTitle"/>
          </p:nvPr>
        </p:nvSpPr>
        <p:spPr>
          <a:xfrm>
            <a:off x="827088" y="260350"/>
            <a:ext cx="7772400" cy="1470025"/>
          </a:xfrm>
        </p:spPr>
        <p:txBody>
          <a:bodyPr/>
          <a:lstStyle/>
          <a:p>
            <a:pPr eaLnBrk="1" hangingPunct="1"/>
            <a:r>
              <a:rPr lang="he-IL" sz="8800" dirty="0" smtClean="0"/>
              <a:t>צְפַרְדֵּעַ יְרֻקָּה</a:t>
            </a:r>
            <a:endParaRPr lang="en-US" sz="8800" b="1" dirty="0" smtClean="0">
              <a:solidFill>
                <a:srgbClr val="B40000"/>
              </a:solidFill>
            </a:endParaRPr>
          </a:p>
        </p:txBody>
      </p:sp>
      <p:pic>
        <p:nvPicPr>
          <p:cNvPr id="79874" name="Picture 2" descr="http://www.hb2u.co.il/print_cr/invitations/frog/cr-invitatiionfrog.jp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l="2333" t="13159" r="2013" b="10634"/>
          <a:stretch>
            <a:fillRect/>
          </a:stretch>
        </p:blipFill>
        <p:spPr bwMode="auto">
          <a:xfrm rot="5400000">
            <a:off x="5220071" y="2636913"/>
            <a:ext cx="2952330" cy="3096344"/>
          </a:xfrm>
          <a:prstGeom prst="rect">
            <a:avLst/>
          </a:prstGeom>
          <a:noFill/>
        </p:spPr>
      </p:pic>
      <p:pic>
        <p:nvPicPr>
          <p:cNvPr id="79876" name="Picture 4" descr="leopard frog">
            <a:hlinkClick r:id="" action="ppaction://hlinkshowjump?jump=nextslide"/>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5536" y="2492896"/>
            <a:ext cx="3809159" cy="33790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6387"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6388"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6389"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5363"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5364"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15365"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4" name="תמונה 13" descr="c.gif">
            <a:hlinkClick r:id="rId2" action="ppaction://hlinksldjump"/>
          </p:cNvPr>
          <p:cNvPicPr>
            <a:picLocks noChangeAspect="1"/>
          </p:cNvPicPr>
          <p:nvPr/>
        </p:nvPicPr>
        <p:blipFill>
          <a:blip r:embed="rId3" cstate="print"/>
          <a:stretch>
            <a:fillRect/>
          </a:stretch>
        </p:blipFill>
        <p:spPr>
          <a:xfrm>
            <a:off x="899592" y="1741770"/>
            <a:ext cx="2880320" cy="4540166"/>
          </a:xfrm>
          <a:prstGeom prst="rect">
            <a:avLst/>
          </a:prstGeom>
        </p:spPr>
      </p:pic>
      <p:pic>
        <p:nvPicPr>
          <p:cNvPr id="16" name="תמונה 15" descr="gp5.gif">
            <a:hlinkClick r:id="" action="ppaction://hlinkshowjump?jump=nextslide"/>
          </p:cNvPr>
          <p:cNvPicPr>
            <a:picLocks noChangeAspect="1"/>
          </p:cNvPicPr>
          <p:nvPr/>
        </p:nvPicPr>
        <p:blipFill>
          <a:blip r:embed="rId4" cstate="print"/>
          <a:stretch>
            <a:fillRect/>
          </a:stretch>
        </p:blipFill>
        <p:spPr>
          <a:xfrm flipH="1">
            <a:off x="5148064" y="2060848"/>
            <a:ext cx="3150349" cy="3960440"/>
          </a:xfrm>
          <a:prstGeom prst="rect">
            <a:avLst/>
          </a:prstGeom>
        </p:spPr>
      </p:pic>
      <p:sp>
        <p:nvSpPr>
          <p:cNvPr id="8" name="כותרת 7"/>
          <p:cNvSpPr>
            <a:spLocks noGrp="1"/>
          </p:cNvSpPr>
          <p:nvPr>
            <p:ph type="ctrTitle"/>
          </p:nvPr>
        </p:nvSpPr>
        <p:spPr>
          <a:xfrm>
            <a:off x="611560" y="0"/>
            <a:ext cx="7772400" cy="1470025"/>
          </a:xfrm>
        </p:spPr>
        <p:txBody>
          <a:bodyPr/>
          <a:lstStyle/>
          <a:p>
            <a:r>
              <a:rPr lang="he-IL" sz="9600" dirty="0" smtClean="0"/>
              <a:t>לַתֻּכִּי זָנָב אָרֹךְ</a:t>
            </a:r>
            <a:endParaRPr lang="he-IL" sz="9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a:hlinkClick r:id="rId2" action="ppaction://hlinksldjump"/>
          </p:cNvPr>
          <p:cNvSpPr/>
          <p:nvPr/>
        </p:nvSpPr>
        <p:spPr>
          <a:xfrm>
            <a:off x="467544" y="2132856"/>
            <a:ext cx="3816424"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hlinkClick r:id="rId3" action="ppaction://hlinksldjump"/>
          </p:cNvPr>
          <p:cNvSpPr/>
          <p:nvPr/>
        </p:nvSpPr>
        <p:spPr>
          <a:xfrm>
            <a:off x="4860032" y="2132856"/>
            <a:ext cx="3819274" cy="401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5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051" name="Rectangle 2"/>
          <p:cNvSpPr>
            <a:spLocks noGrp="1" noChangeArrowheads="1"/>
          </p:cNvSpPr>
          <p:nvPr>
            <p:ph type="ctrTitle"/>
          </p:nvPr>
        </p:nvSpPr>
        <p:spPr>
          <a:xfrm>
            <a:off x="0" y="332656"/>
            <a:ext cx="9144000" cy="1470025"/>
          </a:xfrm>
        </p:spPr>
        <p:txBody>
          <a:bodyPr/>
          <a:lstStyle/>
          <a:p>
            <a:pPr eaLnBrk="1" hangingPunct="1"/>
            <a:r>
              <a:rPr lang="he-IL" sz="9600" b="1" dirty="0" smtClean="0">
                <a:solidFill>
                  <a:srgbClr val="FF0000"/>
                </a:solidFill>
              </a:rPr>
              <a:t>סֻלָּם גָּבוֹהַּ</a:t>
            </a:r>
            <a:endParaRPr lang="en-US" b="1" dirty="0" smtClean="0">
              <a:solidFill>
                <a:srgbClr val="FF0000"/>
              </a:solidFill>
            </a:endParaRPr>
          </a:p>
        </p:txBody>
      </p:sp>
      <p:pic>
        <p:nvPicPr>
          <p:cNvPr id="93186" name="Picture 2" descr="http://www.magzal.co.il/home/image/%D7%A1%D7%95%D7%9C%D7%9D%20%D7%A2%D7%A5%20%D7%9B%D7%A4%D7%95%D7%9C%20%D7%A1%D7%95%D7%9C%D7%9E%D7%95%D7%AA%20%D7%97%D7%92%D7%99%D7%AA.jpg">
            <a:hlinkClick r:id="rId2"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552" y="2132856"/>
            <a:ext cx="3672408" cy="4032448"/>
          </a:xfrm>
          <a:prstGeom prst="rect">
            <a:avLst/>
          </a:prstGeom>
          <a:noFill/>
        </p:spPr>
      </p:pic>
      <p:pic>
        <p:nvPicPr>
          <p:cNvPr id="9" name="Picture 2" descr="http://www.magzal.co.il/home/image/%D7%A1%D7%95%D7%9C%D7%9D%20%D7%A2%D7%A5%20%D7%9B%D7%A4%D7%95%D7%9C%20%D7%A1%D7%95%D7%9C%D7%9E%D7%95%D7%AA%20%D7%97%D7%92%D7%99%D7%AA.jpg">
            <a:hlinkClick r:id="rId3" action="ppaction://hlinksldjump"/>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52120" y="3645024"/>
            <a:ext cx="2367880" cy="209596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 name="Rectangle 2"/>
          <p:cNvSpPr>
            <a:spLocks noGrp="1" noChangeArrowheads="1"/>
          </p:cNvSpPr>
          <p:nvPr>
            <p:ph type="ctrTitle"/>
          </p:nvPr>
        </p:nvSpPr>
        <p:spPr>
          <a:xfrm>
            <a:off x="0" y="0"/>
            <a:ext cx="9144000" cy="1730375"/>
          </a:xfrm>
        </p:spPr>
        <p:txBody>
          <a:bodyPr/>
          <a:lstStyle/>
          <a:p>
            <a:pPr eaLnBrk="1" hangingPunct="1"/>
            <a:r>
              <a:rPr lang="he-IL" sz="8800" b="1" dirty="0" smtClean="0"/>
              <a:t>חֻלְצָה כְּחֻלָה</a:t>
            </a:r>
            <a:endParaRPr lang="en-US" sz="8800" b="1" dirty="0" smtClean="0"/>
          </a:p>
        </p:txBody>
      </p:sp>
      <p:pic>
        <p:nvPicPr>
          <p:cNvPr id="5" name="תמונה 4" descr="!cid_003a01c4e68a$72048270$0100000a@romy1jacjyftlo.jpg">
            <a:hlinkClick r:id="rId2" action="ppaction://hlinksldjump"/>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971600" y="2204864"/>
            <a:ext cx="2869282" cy="3639089"/>
          </a:xfrm>
          <a:prstGeom prst="rect">
            <a:avLst/>
          </a:prstGeom>
        </p:spPr>
      </p:pic>
      <p:pic>
        <p:nvPicPr>
          <p:cNvPr id="6" name="תמונה 5" descr="book7.jpg">
            <a:hlinkClick r:id="" action="ppaction://hlinkshowjump?jump=nextslide"/>
          </p:cNvPr>
          <p:cNvPicPr>
            <a:picLocks noChangeAspect="1"/>
          </p:cNvPicPr>
          <p:nvPr/>
        </p:nvPicPr>
        <p:blipFill>
          <a:blip r:embed="rId4" cstate="print"/>
          <a:srcRect l="48238" b="8751"/>
          <a:stretch>
            <a:fillRect/>
          </a:stretch>
        </p:blipFill>
        <p:spPr>
          <a:xfrm>
            <a:off x="5508104" y="2276872"/>
            <a:ext cx="2713261" cy="36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0483" name="Rectangle 2"/>
          <p:cNvSpPr>
            <a:spLocks noGrp="1" noChangeArrowheads="1"/>
          </p:cNvSpPr>
          <p:nvPr>
            <p:ph type="ctrTitle"/>
          </p:nvPr>
        </p:nvSpPr>
        <p:spPr>
          <a:xfrm>
            <a:off x="0" y="0"/>
            <a:ext cx="9144000" cy="1500198"/>
          </a:xfrm>
        </p:spPr>
        <p:txBody>
          <a:bodyPr/>
          <a:lstStyle/>
          <a:p>
            <a:pPr eaLnBrk="1" hangingPunct="1"/>
            <a:r>
              <a:rPr lang="he-IL" sz="8800" b="1" dirty="0" smtClean="0"/>
              <a:t>צִיפּוֹר יְרֻקָה</a:t>
            </a:r>
            <a:endParaRPr lang="en-US" sz="8800" dirty="0" smtClean="0">
              <a:solidFill>
                <a:srgbClr val="009900"/>
              </a:solidFill>
            </a:endParaRPr>
          </a:p>
        </p:txBody>
      </p:sp>
      <p:pic>
        <p:nvPicPr>
          <p:cNvPr id="6" name="תמונה 5" descr="yhibou10.gif">
            <a:hlinkClick r:id="" action="ppaction://hlinkshowjump?jump=nextslide"/>
          </p:cNvPr>
          <p:cNvPicPr>
            <a:picLocks noChangeAspect="1"/>
          </p:cNvPicPr>
          <p:nvPr/>
        </p:nvPicPr>
        <p:blipFill>
          <a:blip r:embed="rId2" cstate="print"/>
          <a:stretch>
            <a:fillRect/>
          </a:stretch>
        </p:blipFill>
        <p:spPr>
          <a:xfrm>
            <a:off x="323528" y="1988840"/>
            <a:ext cx="3561928" cy="3923686"/>
          </a:xfrm>
          <a:prstGeom prst="rect">
            <a:avLst/>
          </a:prstGeom>
        </p:spPr>
      </p:pic>
      <p:pic>
        <p:nvPicPr>
          <p:cNvPr id="7" name="תמונה 6" descr="namen_paul.gif">
            <a:hlinkClick r:id="rId3" action="ppaction://hlinksldjump"/>
          </p:cNvPr>
          <p:cNvPicPr>
            <a:picLocks noChangeAspect="1"/>
          </p:cNvPicPr>
          <p:nvPr/>
        </p:nvPicPr>
        <p:blipFill>
          <a:blip r:embed="rId4" cstate="print"/>
          <a:stretch>
            <a:fillRect/>
          </a:stretch>
        </p:blipFill>
        <p:spPr>
          <a:xfrm flipH="1">
            <a:off x="5292079" y="1700808"/>
            <a:ext cx="2929285" cy="435042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26627" name="Rectangle 17"/>
          <p:cNvSpPr>
            <a:spLocks noGrp="1" noChangeArrowheads="1"/>
          </p:cNvSpPr>
          <p:nvPr>
            <p:ph type="ctrTitle"/>
          </p:nvPr>
        </p:nvSpPr>
        <p:spPr>
          <a:xfrm>
            <a:off x="0" y="71414"/>
            <a:ext cx="9144000" cy="1470025"/>
          </a:xfrm>
        </p:spPr>
        <p:txBody>
          <a:bodyPr/>
          <a:lstStyle/>
          <a:p>
            <a:pPr eaLnBrk="1" hangingPunct="1"/>
            <a:r>
              <a:rPr lang="he-IL" sz="6000" b="1" dirty="0" err="1" smtClean="0">
                <a:solidFill>
                  <a:srgbClr val="002060"/>
                </a:solidFill>
              </a:rPr>
              <a:t>קֻפְסָ</a:t>
            </a:r>
            <a:r>
              <a:rPr lang="he-IL" sz="6000" b="1" dirty="0" smtClean="0">
                <a:solidFill>
                  <a:srgbClr val="002060"/>
                </a:solidFill>
              </a:rPr>
              <a:t>ה</a:t>
            </a:r>
            <a:endParaRPr lang="en-US" sz="6000" b="1" dirty="0" smtClean="0">
              <a:solidFill>
                <a:srgbClr val="00206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Rectangle 2"/>
          <p:cNvSpPr txBox="1">
            <a:spLocks noChangeArrowheads="1"/>
          </p:cNvSpPr>
          <p:nvPr/>
        </p:nvSpPr>
        <p:spPr bwMode="auto">
          <a:xfrm>
            <a:off x="1928794" y="1"/>
            <a:ext cx="4714876" cy="10715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7200" b="1" i="0" u="none" strike="noStrike" kern="0" cap="none" spc="0" normalizeH="0" baseline="0" noProof="0" smtClean="0">
                <a:ln>
                  <a:noFill/>
                </a:ln>
                <a:solidFill>
                  <a:schemeClr val="tx2"/>
                </a:solidFill>
                <a:effectLst/>
                <a:uLnTx/>
                <a:uFillTx/>
                <a:latin typeface="+mj-lt"/>
                <a:ea typeface="+mj-ea"/>
                <a:cs typeface="+mj-cs"/>
              </a:rPr>
              <a:t>מַה מַתְאִים? </a:t>
            </a:r>
            <a:endParaRPr kumimoji="0" lang="en-US" sz="36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7" name="פינה מקופלת 6">
            <a:hlinkClick r:id="rId2" action="ppaction://hlinksldjump"/>
          </p:cNvPr>
          <p:cNvSpPr/>
          <p:nvPr/>
        </p:nvSpPr>
        <p:spPr>
          <a:xfrm>
            <a:off x="428596" y="1500174"/>
            <a:ext cx="4000528" cy="185738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smtClean="0">
                <a:solidFill>
                  <a:srgbClr val="FF0000"/>
                </a:solidFill>
              </a:rPr>
              <a:t>קֻבִּיוֹת אֲדֻמוֹת</a:t>
            </a:r>
            <a:endParaRPr lang="he-IL" sz="5400" dirty="0">
              <a:solidFill>
                <a:srgbClr val="FF0000"/>
              </a:solidFill>
            </a:endParaRPr>
          </a:p>
        </p:txBody>
      </p:sp>
      <p:sp>
        <p:nvSpPr>
          <p:cNvPr id="9" name="פינה מקופלת 8">
            <a:hlinkClick r:id="rId3" action="ppaction://hlinksldjump"/>
          </p:cNvPr>
          <p:cNvSpPr/>
          <p:nvPr/>
        </p:nvSpPr>
        <p:spPr>
          <a:xfrm>
            <a:off x="4786314" y="1500174"/>
            <a:ext cx="4000496" cy="185738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5400" b="1" dirty="0" smtClean="0">
                <a:solidFill>
                  <a:srgbClr val="FF0000"/>
                </a:solidFill>
              </a:rPr>
              <a:t>קֻבִּי</a:t>
            </a:r>
            <a:r>
              <a:rPr lang="he-IL" sz="5400" b="1" dirty="0" err="1" smtClean="0">
                <a:solidFill>
                  <a:srgbClr val="FF0000"/>
                </a:solidFill>
              </a:rPr>
              <a:t>וֹת </a:t>
            </a:r>
            <a:r>
              <a:rPr lang="he-IL" sz="5400" b="1" dirty="0" smtClean="0">
                <a:solidFill>
                  <a:srgbClr val="FF0000"/>
                </a:solidFill>
              </a:rPr>
              <a:t>כְּחֻלוֹת</a:t>
            </a:r>
            <a:endParaRPr lang="he-IL" sz="54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099"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4100" name="Picture 3" descr="Blue"/>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410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1000" b="-31000"/>
          </a:stretch>
        </a:blipFill>
        <a:effectLst/>
      </p:bgPr>
    </p:bg>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5843" name="Rectangle 2"/>
          <p:cNvSpPr>
            <a:spLocks noGrp="1" noChangeArrowheads="1"/>
          </p:cNvSpPr>
          <p:nvPr>
            <p:ph type="ctrTitle"/>
          </p:nvPr>
        </p:nvSpPr>
        <p:spPr>
          <a:xfrm>
            <a:off x="0" y="571480"/>
            <a:ext cx="9143999" cy="1470025"/>
          </a:xfrm>
        </p:spPr>
        <p:txBody>
          <a:bodyPr/>
          <a:lstStyle/>
          <a:p>
            <a:pPr eaLnBrk="1" hangingPunct="1"/>
            <a:r>
              <a:rPr lang="he-IL" sz="8000" b="1" dirty="0" err="1" smtClean="0">
                <a:solidFill>
                  <a:srgbClr val="FFFF00"/>
                </a:solidFill>
              </a:rPr>
              <a:t>לכלם</a:t>
            </a:r>
            <a:r>
              <a:rPr lang="he-IL" sz="8000" b="1" dirty="0" smtClean="0">
                <a:solidFill>
                  <a:srgbClr val="FFFF00"/>
                </a:solidFill>
              </a:rPr>
              <a:t> </a:t>
            </a:r>
            <a:br>
              <a:rPr lang="he-IL" sz="8000" b="1" dirty="0" smtClean="0">
                <a:solidFill>
                  <a:srgbClr val="FFFF00"/>
                </a:solidFill>
              </a:rPr>
            </a:br>
            <a:endParaRPr lang="en-US" sz="4000" dirty="0" smtClean="0">
              <a:solidFill>
                <a:srgbClr val="FFFF00"/>
              </a:solidFill>
            </a:endParaRPr>
          </a:p>
        </p:txBody>
      </p:sp>
      <p:pic>
        <p:nvPicPr>
          <p:cNvPr id="5" name="תמונה 4" descr="edwndtre.gif">
            <a:hlinkClick r:id="rId3" action="ppaction://hlinksldjump"/>
          </p:cNvPr>
          <p:cNvPicPr>
            <a:picLocks noChangeAspect="1"/>
          </p:cNvPicPr>
          <p:nvPr/>
        </p:nvPicPr>
        <p:blipFill>
          <a:blip r:embed="rId4" cstate="print"/>
          <a:stretch>
            <a:fillRect/>
          </a:stretch>
        </p:blipFill>
        <p:spPr>
          <a:xfrm>
            <a:off x="4572000" y="1357298"/>
            <a:ext cx="4572000" cy="6143668"/>
          </a:xfrm>
          <a:prstGeom prst="rect">
            <a:avLst/>
          </a:prstGeom>
        </p:spPr>
      </p:pic>
      <p:pic>
        <p:nvPicPr>
          <p:cNvPr id="4" name="תמונה 3" descr="horus_green_blink.gif">
            <a:hlinkClick r:id="rId3" action="ppaction://hlinksldjump"/>
          </p:cNvPr>
          <p:cNvPicPr>
            <a:picLocks noChangeAspect="1"/>
          </p:cNvPicPr>
          <p:nvPr/>
        </p:nvPicPr>
        <p:blipFill>
          <a:blip r:embed="rId5" cstate="print">
            <a:clrChange>
              <a:clrFrom>
                <a:srgbClr val="FFFFFF"/>
              </a:clrFrom>
              <a:clrTo>
                <a:srgbClr val="FFFFFF">
                  <a:alpha val="0"/>
                </a:srgbClr>
              </a:clrTo>
            </a:clrChange>
          </a:blip>
          <a:stretch>
            <a:fillRect/>
          </a:stretch>
        </p:blipFill>
        <p:spPr>
          <a:xfrm>
            <a:off x="5929322" y="1785926"/>
            <a:ext cx="1928826" cy="1928826"/>
          </a:xfrm>
          <a:prstGeom prst="rect">
            <a:avLst/>
          </a:prstGeom>
        </p:spPr>
      </p:pic>
      <p:pic>
        <p:nvPicPr>
          <p:cNvPr id="6" name="תמונה 5" descr="edwndtre.gif">
            <a:hlinkClick r:id="rId6" action="ppaction://hlinksldjump"/>
          </p:cNvPr>
          <p:cNvPicPr>
            <a:picLocks noChangeAspect="1"/>
          </p:cNvPicPr>
          <p:nvPr/>
        </p:nvPicPr>
        <p:blipFill>
          <a:blip r:embed="rId4" cstate="print"/>
          <a:stretch>
            <a:fillRect/>
          </a:stretch>
        </p:blipFill>
        <p:spPr>
          <a:xfrm>
            <a:off x="0" y="1285860"/>
            <a:ext cx="4572000" cy="6143668"/>
          </a:xfrm>
          <a:prstGeom prst="rect">
            <a:avLst/>
          </a:prstGeom>
        </p:spPr>
      </p:pic>
      <p:pic>
        <p:nvPicPr>
          <p:cNvPr id="7" name="תמונה 6" descr="aap025.gif">
            <a:hlinkClick r:id="rId6" action="ppaction://hlinksldjump"/>
          </p:cNvPr>
          <p:cNvPicPr>
            <a:picLocks noChangeAspect="1"/>
          </p:cNvPicPr>
          <p:nvPr/>
        </p:nvPicPr>
        <p:blipFill>
          <a:blip r:embed="rId7" cstate="print"/>
          <a:stretch>
            <a:fillRect/>
          </a:stretch>
        </p:blipFill>
        <p:spPr>
          <a:xfrm>
            <a:off x="0" y="1928802"/>
            <a:ext cx="4373728" cy="3786213"/>
          </a:xfrm>
          <a:prstGeom prst="rect">
            <a:avLst/>
          </a:prstGeom>
        </p:spPr>
      </p:pic>
      <p:pic>
        <p:nvPicPr>
          <p:cNvPr id="8" name="תמונה 7" descr="swing9.gif">
            <a:hlinkClick r:id="rId6" action="ppaction://hlinksldjump"/>
          </p:cNvPr>
          <p:cNvPicPr>
            <a:picLocks noChangeAspect="1"/>
          </p:cNvPicPr>
          <p:nvPr/>
        </p:nvPicPr>
        <p:blipFill>
          <a:blip r:embed="rId8" cstate="print"/>
          <a:stretch>
            <a:fillRect/>
          </a:stretch>
        </p:blipFill>
        <p:spPr>
          <a:xfrm>
            <a:off x="1214414" y="3914757"/>
            <a:ext cx="4528066" cy="294324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 name="פינה מקופלת 6">
            <a:hlinkClick r:id="rId3" action="ppaction://hlinksldjump"/>
          </p:cNvPr>
          <p:cNvSpPr/>
          <p:nvPr/>
        </p:nvSpPr>
        <p:spPr>
          <a:xfrm flipH="1">
            <a:off x="2987824" y="332656"/>
            <a:ext cx="3429024" cy="264320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smtClean="0">
                <a:solidFill>
                  <a:srgbClr val="B40000"/>
                </a:solidFill>
              </a:rPr>
              <a:t>יום </a:t>
            </a:r>
            <a:r>
              <a:rPr lang="he-IL" sz="7200" b="1" dirty="0" err="1" smtClean="0">
                <a:solidFill>
                  <a:srgbClr val="B40000"/>
                </a:solidFill>
              </a:rPr>
              <a:t>הלדת</a:t>
            </a:r>
            <a:endParaRPr lang="he-IL" sz="7200" b="1" dirty="0">
              <a:solidFill>
                <a:srgbClr val="B40000"/>
              </a:solidFill>
            </a:endParaRPr>
          </a:p>
        </p:txBody>
      </p:sp>
      <p:pic>
        <p:nvPicPr>
          <p:cNvPr id="5" name="תמונה 4" descr="MCj03183680000[1]">
            <a:hlinkClick r:id="rId3" action="ppaction://hlinksldjump"/>
          </p:cNvPr>
          <p:cNvPicPr/>
          <p:nvPr/>
        </p:nvPicPr>
        <p:blipFill>
          <a:blip r:embed="rId4" cstate="print"/>
          <a:srcRect l="15625" t="37079" r="14583"/>
          <a:stretch>
            <a:fillRect/>
          </a:stretch>
        </p:blipFill>
        <p:spPr bwMode="auto">
          <a:xfrm>
            <a:off x="4929190" y="3214685"/>
            <a:ext cx="3786214" cy="3643315"/>
          </a:xfrm>
          <a:prstGeom prst="rect">
            <a:avLst/>
          </a:prstGeom>
          <a:noFill/>
          <a:ln w="9525">
            <a:noFill/>
            <a:miter lim="800000"/>
            <a:headEnd/>
            <a:tailEnd/>
          </a:ln>
        </p:spPr>
      </p:pic>
      <p:pic>
        <p:nvPicPr>
          <p:cNvPr id="6" name="תמונה 5" descr="MCj03183680000[1]">
            <a:hlinkClick r:id="rId5" action="ppaction://hlinksldjump"/>
          </p:cNvPr>
          <p:cNvPicPr/>
          <p:nvPr/>
        </p:nvPicPr>
        <p:blipFill>
          <a:blip r:embed="rId4" cstate="print"/>
          <a:srcRect l="15625" t="37079" r="14583"/>
          <a:stretch>
            <a:fillRect/>
          </a:stretch>
        </p:blipFill>
        <p:spPr bwMode="auto">
          <a:xfrm>
            <a:off x="571472" y="3214685"/>
            <a:ext cx="3786214" cy="3643315"/>
          </a:xfrm>
          <a:prstGeom prst="rect">
            <a:avLst/>
          </a:prstGeom>
          <a:noFill/>
          <a:ln w="9525">
            <a:noFill/>
            <a:miter lim="800000"/>
            <a:headEnd/>
            <a:tailEnd/>
          </a:ln>
        </p:spPr>
      </p:pic>
      <p:sp>
        <p:nvSpPr>
          <p:cNvPr id="1026" name="Text Box 2"/>
          <p:cNvSpPr txBox="1">
            <a:spLocks noChangeArrowheads="1"/>
          </p:cNvSpPr>
          <p:nvPr/>
        </p:nvSpPr>
        <p:spPr bwMode="auto">
          <a:xfrm>
            <a:off x="5500694" y="3500438"/>
            <a:ext cx="2857520" cy="500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he-IL"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מַחְשְׁבִים 10</a:t>
            </a:r>
            <a:endParaRPr kumimoji="0" lang="he-IL"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1142976" y="3500438"/>
            <a:ext cx="2857520" cy="50006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lang="he-IL" sz="2400" b="1" dirty="0" smtClean="0"/>
              <a:t>חֲנוּ</a:t>
            </a:r>
            <a:r>
              <a:rPr lang="he-IL" sz="2400" b="1" dirty="0" err="1" smtClean="0"/>
              <a:t>ת </a:t>
            </a:r>
            <a:r>
              <a:rPr lang="he-IL" sz="2400" b="1" dirty="0" smtClean="0"/>
              <a:t>צַעֲצוּעִים</a:t>
            </a:r>
            <a:endParaRPr kumimoji="0" lang="he-IL" sz="3200" b="0" i="0" u="none" strike="noStrike" cap="none" normalizeH="0" baseline="0" dirty="0" smtClean="0">
              <a:ln>
                <a:noFill/>
              </a:ln>
              <a:effectLst/>
              <a:latin typeface="Arial" pitchFamily="34" charset="0"/>
              <a:cs typeface="Arial" pitchFamily="34" charset="0"/>
            </a:endParaRPr>
          </a:p>
        </p:txBody>
      </p:sp>
      <p:pic>
        <p:nvPicPr>
          <p:cNvPr id="60418" name="Picture 2" descr="http://yourkidmatters.com/wp-content/uploads/2009/02/toys.jpg">
            <a:hlinkClick r:id="rId5" action="ppaction://hlinksldjump"/>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79712" y="4437112"/>
            <a:ext cx="2160240" cy="1900823"/>
          </a:xfrm>
          <a:prstGeom prst="rect">
            <a:avLst/>
          </a:prstGeom>
          <a:noFill/>
        </p:spPr>
      </p:pic>
      <p:pic>
        <p:nvPicPr>
          <p:cNvPr id="60420" name="Picture 4" descr="http://www.greenzer.com/blog/blog_image_store/2008/12/plan-toys-teddy.jpg">
            <a:hlinkClick r:id="rId5" action="ppaction://hlinksldjump"/>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9832" y="4293096"/>
            <a:ext cx="864096" cy="86409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5843" name="Rectangle 2"/>
          <p:cNvSpPr>
            <a:spLocks noGrp="1" noChangeArrowheads="1"/>
          </p:cNvSpPr>
          <p:nvPr>
            <p:ph type="ctrTitle"/>
          </p:nvPr>
        </p:nvSpPr>
        <p:spPr>
          <a:xfrm>
            <a:off x="0" y="214314"/>
            <a:ext cx="9144000" cy="1071546"/>
          </a:xfrm>
        </p:spPr>
        <p:txBody>
          <a:bodyPr/>
          <a:lstStyle/>
          <a:p>
            <a:pPr eaLnBrk="1" hangingPunct="1"/>
            <a:r>
              <a:rPr lang="he-IL" sz="7200" b="1" dirty="0" smtClean="0"/>
              <a:t>מַה מַתְאִים? </a:t>
            </a:r>
            <a:endParaRPr lang="en-US" sz="3600" dirty="0" smtClean="0"/>
          </a:p>
        </p:txBody>
      </p:sp>
      <p:sp>
        <p:nvSpPr>
          <p:cNvPr id="7" name="Rectangle 2">
            <a:hlinkClick r:id="rId2" action="ppaction://hlinksldjump"/>
          </p:cNvPr>
          <p:cNvSpPr txBox="1">
            <a:spLocks noChangeArrowheads="1"/>
          </p:cNvSpPr>
          <p:nvPr/>
        </p:nvSpPr>
        <p:spPr bwMode="auto">
          <a:xfrm>
            <a:off x="214282" y="1571612"/>
            <a:ext cx="4214842" cy="1714512"/>
          </a:xfrm>
          <a:prstGeom prst="rect">
            <a:avLst/>
          </a:prstGeom>
          <a:solidFill>
            <a:srgbClr val="FFCCFF"/>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endParaRPr kumimoji="0" lang="en-US" sz="2800" b="1" i="0" u="none" strike="noStrike" kern="0" cap="none" spc="0" normalizeH="0" baseline="0" noProof="0" dirty="0" smtClean="0">
              <a:ln>
                <a:noFill/>
              </a:ln>
              <a:solidFill>
                <a:srgbClr val="D80EAD"/>
              </a:solidFill>
              <a:effectLst/>
              <a:uLnTx/>
              <a:uFillTx/>
              <a:latin typeface="+mj-lt"/>
              <a:ea typeface="+mj-ea"/>
              <a:cs typeface="+mj-cs"/>
            </a:endParaRPr>
          </a:p>
        </p:txBody>
      </p:sp>
      <p:pic>
        <p:nvPicPr>
          <p:cNvPr id="5" name="תמונה 4" descr="!cid_83F6890E-813D-4636-A7B7-F2FE72278301.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786314" y="3286124"/>
            <a:ext cx="2571768" cy="3214710"/>
          </a:xfrm>
          <a:prstGeom prst="rect">
            <a:avLst/>
          </a:prstGeom>
        </p:spPr>
      </p:pic>
      <p:pic>
        <p:nvPicPr>
          <p:cNvPr id="8" name="תמונה 7" descr="image001.gif"/>
          <p:cNvPicPr>
            <a:picLocks noChangeAspect="1"/>
          </p:cNvPicPr>
          <p:nvPr/>
        </p:nvPicPr>
        <p:blipFill>
          <a:blip r:embed="rId4" cstate="print"/>
          <a:stretch>
            <a:fillRect/>
          </a:stretch>
        </p:blipFill>
        <p:spPr>
          <a:xfrm flipH="1">
            <a:off x="571472" y="3929066"/>
            <a:ext cx="1714512" cy="1714512"/>
          </a:xfrm>
          <a:prstGeom prst="rect">
            <a:avLst/>
          </a:prstGeom>
        </p:spPr>
      </p:pic>
      <p:sp>
        <p:nvSpPr>
          <p:cNvPr id="9" name="Rectangle 2">
            <a:hlinkClick r:id="rId5" action="ppaction://hlinksldjump"/>
          </p:cNvPr>
          <p:cNvSpPr txBox="1">
            <a:spLocks noChangeArrowheads="1"/>
          </p:cNvSpPr>
          <p:nvPr/>
        </p:nvSpPr>
        <p:spPr bwMode="auto">
          <a:xfrm>
            <a:off x="4714876" y="1571612"/>
            <a:ext cx="4214842" cy="1714512"/>
          </a:xfrm>
          <a:prstGeom prst="rect">
            <a:avLst/>
          </a:prstGeom>
          <a:solidFill>
            <a:srgbClr val="F1FD7B"/>
          </a:solid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he-IL" sz="6000" b="1" i="0" u="none" strike="noStrike" kern="0" cap="none" spc="0" normalizeH="0" baseline="0" noProof="0" dirty="0" smtClean="0">
                <a:ln>
                  <a:noFill/>
                </a:ln>
                <a:solidFill>
                  <a:srgbClr val="D80EAD"/>
                </a:solidFill>
                <a:effectLst/>
                <a:uLnTx/>
                <a:uFillTx/>
                <a:latin typeface="+mj-lt"/>
                <a:ea typeface="+mj-ea"/>
                <a:cs typeface="+mj-cs"/>
              </a:rPr>
              <a:t>חלצה</a:t>
            </a:r>
            <a:endParaRPr kumimoji="0" lang="en-US" sz="2800" b="1" i="0" u="none" strike="noStrike" kern="0" cap="none" spc="0" normalizeH="0" baseline="0" noProof="0" dirty="0" smtClean="0">
              <a:ln>
                <a:noFill/>
              </a:ln>
              <a:solidFill>
                <a:srgbClr val="D80EAD"/>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77556E-17 3.33333E-6 L 0.37517 0.00162 " pathEditMode="relative" rAng="0" ptsTypes="AA">
                                      <p:cBhvr>
                                        <p:cTn id="6" dur="2000" fill="hold"/>
                                        <p:tgtEl>
                                          <p:spTgt spid="8"/>
                                        </p:tgtEl>
                                        <p:attrNameLst>
                                          <p:attrName>ppt_x</p:attrName>
                                          <p:attrName>ppt_y</p:attrName>
                                        </p:attrNameLst>
                                      </p:cBhvr>
                                      <p:rCtr x="188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3075"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3076"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3077"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38915" name="Rectangle 2"/>
          <p:cNvSpPr>
            <a:spLocks noGrp="1" noChangeArrowheads="1"/>
          </p:cNvSpPr>
          <p:nvPr>
            <p:ph type="ctrTitle"/>
          </p:nvPr>
        </p:nvSpPr>
        <p:spPr>
          <a:xfrm>
            <a:off x="0" y="0"/>
            <a:ext cx="9144000" cy="1470025"/>
          </a:xfrm>
        </p:spPr>
        <p:txBody>
          <a:bodyPr/>
          <a:lstStyle/>
          <a:p>
            <a:pPr eaLnBrk="1" hangingPunct="1"/>
            <a:r>
              <a:rPr lang="he-IL" sz="8000" b="1" dirty="0" smtClean="0"/>
              <a:t>סַבְת</a:t>
            </a:r>
            <a:r>
              <a:rPr lang="he-IL" sz="8000" b="1" dirty="0" err="1" smtClean="0"/>
              <a:t>ָא </a:t>
            </a:r>
            <a:r>
              <a:rPr lang="he-IL" sz="8000" b="1" dirty="0" smtClean="0"/>
              <a:t>אָפְתָה עוּגָה</a:t>
            </a:r>
            <a:endParaRPr lang="en-US" sz="4800" dirty="0" smtClean="0"/>
          </a:p>
        </p:txBody>
      </p:sp>
      <p:sp>
        <p:nvSpPr>
          <p:cNvPr id="9" name="מחומש 8">
            <a:hlinkClick r:id="rId2" action="ppaction://hlinksldjump"/>
          </p:cNvPr>
          <p:cNvSpPr/>
          <p:nvPr/>
        </p:nvSpPr>
        <p:spPr>
          <a:xfrm flipH="1">
            <a:off x="285720" y="1714488"/>
            <a:ext cx="4714876" cy="22185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7200" b="1" dirty="0" smtClean="0">
                <a:solidFill>
                  <a:srgbClr val="FF0000"/>
                </a:solidFill>
              </a:rPr>
              <a:t>בֻּבָּה</a:t>
            </a:r>
            <a:endParaRPr lang="he-IL" sz="7200" b="1" dirty="0">
              <a:solidFill>
                <a:srgbClr val="FF0000"/>
              </a:solidFill>
            </a:endParaRPr>
          </a:p>
        </p:txBody>
      </p:sp>
      <p:sp>
        <p:nvSpPr>
          <p:cNvPr id="10" name="מחומש 9">
            <a:hlinkClick r:id="rId3" action="ppaction://hlinksldjump"/>
          </p:cNvPr>
          <p:cNvSpPr/>
          <p:nvPr/>
        </p:nvSpPr>
        <p:spPr>
          <a:xfrm flipH="1">
            <a:off x="4000496" y="3929066"/>
            <a:ext cx="4714876" cy="21431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7200"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642918"/>
            <a:ext cx="9143999" cy="1470025"/>
          </a:xfrm>
        </p:spPr>
        <p:txBody>
          <a:bodyPr/>
          <a:lstStyle/>
          <a:p>
            <a:pPr eaLnBrk="1" hangingPunct="1">
              <a:tabLst>
                <a:tab pos="722313" algn="l"/>
              </a:tabLst>
            </a:pPr>
            <a:r>
              <a:rPr lang="he-IL" sz="6600" b="1" dirty="0" smtClean="0"/>
              <a:t>יָעֵ</a:t>
            </a:r>
            <a:r>
              <a:rPr lang="he-IL" sz="6600" b="1" dirty="0" err="1" smtClean="0"/>
              <a:t>ל </a:t>
            </a:r>
            <a:r>
              <a:rPr lang="he-IL" sz="6600" b="1" dirty="0" smtClean="0">
                <a:solidFill>
                  <a:schemeClr val="tx1"/>
                </a:solidFill>
              </a:rPr>
              <a:t>עֲצוּבָה</a:t>
            </a:r>
            <a:r>
              <a:rPr lang="he-IL" sz="6600" b="1" dirty="0" smtClean="0"/>
              <a:t>, הִיא אִבְּדָה אֶת הַבֻּבָּה. מְצָא אֶת הַבֻּבָּה.</a:t>
            </a:r>
            <a:endParaRPr lang="en-US" sz="6600" dirty="0" smtClean="0"/>
          </a:p>
        </p:txBody>
      </p:sp>
      <p:pic>
        <p:nvPicPr>
          <p:cNvPr id="12" name="תמונה 11" descr="kid27.gif"/>
          <p:cNvPicPr>
            <a:picLocks noChangeAspect="1"/>
          </p:cNvPicPr>
          <p:nvPr/>
        </p:nvPicPr>
        <p:blipFill>
          <a:blip r:embed="rId2" cstate="print"/>
          <a:stretch>
            <a:fillRect/>
          </a:stretch>
        </p:blipFill>
        <p:spPr>
          <a:xfrm>
            <a:off x="785786" y="2714620"/>
            <a:ext cx="3914456" cy="3609998"/>
          </a:xfrm>
          <a:prstGeom prst="rect">
            <a:avLst/>
          </a:prstGeom>
        </p:spPr>
      </p:pic>
      <p:pic>
        <p:nvPicPr>
          <p:cNvPr id="13" name="תמונה 12" descr="Waveanim.gif">
            <a:hlinkClick r:id="rId3" action="ppaction://hlinksldjump"/>
          </p:cNvPr>
          <p:cNvPicPr>
            <a:picLocks noChangeAspect="1"/>
          </p:cNvPicPr>
          <p:nvPr/>
        </p:nvPicPr>
        <p:blipFill>
          <a:blip r:embed="rId4" cstate="print"/>
          <a:stretch>
            <a:fillRect/>
          </a:stretch>
        </p:blipFill>
        <p:spPr>
          <a:xfrm>
            <a:off x="7643834" y="4143380"/>
            <a:ext cx="798776" cy="1282245"/>
          </a:xfrm>
          <a:prstGeom prst="rect">
            <a:avLst/>
          </a:prstGeom>
        </p:spPr>
      </p:pic>
      <p:pic>
        <p:nvPicPr>
          <p:cNvPr id="8" name="Picture 2" descr="http://t3.gstatic.com/images?q=tbn:0DGDti3irqPRxM:http://campaniola.com/wp-content/gallery/aronot/img42.jpg">
            <a:hlinkClick r:id="" action="ppaction://hlinkshowjump?jump=nextslide"/>
          </p:cNvPr>
          <p:cNvPicPr>
            <a:picLocks noChangeAspect="1" noChangeArrowheads="1"/>
          </p:cNvPicPr>
          <p:nvPr/>
        </p:nvPicPr>
        <p:blipFill>
          <a:blip r:embed="rId5" cstate="print"/>
          <a:srcRect l="29031" t="29923" r="31780" b="5769"/>
          <a:stretch>
            <a:fillRect/>
          </a:stretch>
        </p:blipFill>
        <p:spPr bwMode="auto">
          <a:xfrm>
            <a:off x="4786314" y="2928934"/>
            <a:ext cx="3052096" cy="307183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1" y="332656"/>
            <a:ext cx="9143999" cy="1470025"/>
          </a:xfrm>
        </p:spPr>
        <p:txBody>
          <a:bodyPr/>
          <a:lstStyle/>
          <a:p>
            <a:pPr eaLnBrk="1" hangingPunct="1">
              <a:tabLst>
                <a:tab pos="722313" algn="l"/>
              </a:tabLst>
            </a:pPr>
            <a:r>
              <a:rPr lang="he-IL" sz="5400" b="1" dirty="0" smtClean="0"/>
              <a:t>מְסֻכָּן.</a:t>
            </a:r>
            <a:endParaRPr lang="en-US" sz="6600" b="1" dirty="0" smtClean="0"/>
          </a:p>
        </p:txBody>
      </p:sp>
      <p:pic>
        <p:nvPicPr>
          <p:cNvPr id="6" name="תמונה 5" descr="015.gif"/>
          <p:cNvPicPr>
            <a:picLocks noChangeAspect="1"/>
          </p:cNvPicPr>
          <p:nvPr/>
        </p:nvPicPr>
        <p:blipFill>
          <a:blip r:embed="rId2" cstate="print"/>
          <a:stretch>
            <a:fillRect/>
          </a:stretch>
        </p:blipFill>
        <p:spPr>
          <a:xfrm>
            <a:off x="323528" y="3068960"/>
            <a:ext cx="3013894" cy="2847992"/>
          </a:xfrm>
          <a:prstGeom prst="rect">
            <a:avLst/>
          </a:prstGeom>
        </p:spPr>
      </p:pic>
      <p:pic>
        <p:nvPicPr>
          <p:cNvPr id="7" name="תמונה 6" descr="ani-ufo2.gif">
            <a:hlinkClick r:id="rId3" action="ppaction://hlinksldjump"/>
          </p:cNvPr>
          <p:cNvPicPr>
            <a:picLocks noChangeAspect="1"/>
          </p:cNvPicPr>
          <p:nvPr/>
        </p:nvPicPr>
        <p:blipFill>
          <a:blip r:embed="rId4" cstate="print"/>
          <a:stretch>
            <a:fillRect/>
          </a:stretch>
        </p:blipFill>
        <p:spPr>
          <a:xfrm>
            <a:off x="6875574" y="1916832"/>
            <a:ext cx="2268426" cy="1104906"/>
          </a:xfrm>
          <a:prstGeom prst="rect">
            <a:avLst/>
          </a:prstGeom>
        </p:spPr>
      </p:pic>
      <p:pic>
        <p:nvPicPr>
          <p:cNvPr id="8" name="תמונה 7" descr="motorhome_traveling.gif">
            <a:hlinkClick r:id="rId5" action="ppaction://hlinksldjump"/>
          </p:cNvPr>
          <p:cNvPicPr>
            <a:picLocks noChangeAspect="1"/>
          </p:cNvPicPr>
          <p:nvPr/>
        </p:nvPicPr>
        <p:blipFill>
          <a:blip r:embed="rId6" cstate="print">
            <a:clrChange>
              <a:clrFrom>
                <a:srgbClr val="000000">
                  <a:alpha val="0"/>
                </a:srgbClr>
              </a:clrFrom>
              <a:clrTo>
                <a:srgbClr val="000000">
                  <a:alpha val="0"/>
                </a:srgbClr>
              </a:clrTo>
            </a:clrChange>
          </a:blip>
          <a:stretch>
            <a:fillRect/>
          </a:stretch>
        </p:blipFill>
        <p:spPr>
          <a:xfrm>
            <a:off x="2195736" y="2492896"/>
            <a:ext cx="5426886" cy="398758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5123" name="Rectangle 2"/>
          <p:cNvSpPr>
            <a:spLocks noGrp="1" noChangeArrowheads="1"/>
          </p:cNvSpPr>
          <p:nvPr>
            <p:ph type="ctrTitle"/>
          </p:nvPr>
        </p:nvSpPr>
        <p:spPr>
          <a:xfrm>
            <a:off x="0" y="428604"/>
            <a:ext cx="9144000" cy="1500198"/>
          </a:xfrm>
        </p:spPr>
        <p:txBody>
          <a:bodyPr/>
          <a:lstStyle/>
          <a:p>
            <a:pPr eaLnBrk="1" hangingPunct="1"/>
            <a:r>
              <a:rPr lang="he-IL" sz="11500" dirty="0" err="1" smtClean="0"/>
              <a:t>הַתּ</a:t>
            </a:r>
            <a:r>
              <a:rPr lang="he-IL" sz="11500" dirty="0" smtClean="0"/>
              <a:t>ֻכִּי יָרוֹק</a:t>
            </a:r>
            <a:endParaRPr lang="en-US" sz="13800" dirty="0" smtClean="0">
              <a:solidFill>
                <a:srgbClr val="B40000"/>
              </a:solidFill>
            </a:endParaRPr>
          </a:p>
        </p:txBody>
      </p:sp>
      <p:pic>
        <p:nvPicPr>
          <p:cNvPr id="6" name="תמונה 5" descr="33333.gif">
            <a:hlinkClick r:id="rId2" action="ppaction://hlinksldjump"/>
          </p:cNvPr>
          <p:cNvPicPr>
            <a:picLocks noChangeAspect="1"/>
          </p:cNvPicPr>
          <p:nvPr/>
        </p:nvPicPr>
        <p:blipFill>
          <a:blip r:embed="rId3" cstate="print"/>
          <a:stretch>
            <a:fillRect/>
          </a:stretch>
        </p:blipFill>
        <p:spPr>
          <a:xfrm>
            <a:off x="6084168" y="2492896"/>
            <a:ext cx="1812206" cy="3681942"/>
          </a:xfrm>
          <a:prstGeom prst="rect">
            <a:avLst/>
          </a:prstGeom>
        </p:spPr>
      </p:pic>
      <p:pic>
        <p:nvPicPr>
          <p:cNvPr id="7" name="תמונה 6" descr="18.gif">
            <a:hlinkClick r:id="rId4" action="ppaction://hlinksldjump"/>
          </p:cNvPr>
          <p:cNvPicPr>
            <a:picLocks noChangeAspect="1"/>
          </p:cNvPicPr>
          <p:nvPr/>
        </p:nvPicPr>
        <p:blipFill>
          <a:blip r:embed="rId5" cstate="print"/>
          <a:stretch>
            <a:fillRect/>
          </a:stretch>
        </p:blipFill>
        <p:spPr>
          <a:xfrm>
            <a:off x="1043608" y="2708920"/>
            <a:ext cx="2814984" cy="314400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1987" name="Rectangle 2"/>
          <p:cNvSpPr>
            <a:spLocks noGrp="1" noChangeArrowheads="1"/>
          </p:cNvSpPr>
          <p:nvPr>
            <p:ph type="ctrTitle"/>
          </p:nvPr>
        </p:nvSpPr>
        <p:spPr>
          <a:xfrm>
            <a:off x="0" y="836712"/>
            <a:ext cx="9143999" cy="1419107"/>
          </a:xfrm>
        </p:spPr>
        <p:txBody>
          <a:bodyPr/>
          <a:lstStyle/>
          <a:p>
            <a:pPr eaLnBrk="1" hangingPunct="1"/>
            <a:r>
              <a:rPr lang="he-IL" sz="8800" b="1" dirty="0" err="1" smtClean="0"/>
              <a:t>ספגניה</a:t>
            </a:r>
            <a:endParaRPr lang="en-US" sz="8800" dirty="0" smtClean="0"/>
          </a:p>
        </p:txBody>
      </p:sp>
      <p:pic>
        <p:nvPicPr>
          <p:cNvPr id="14" name="Picture 3" descr="C:\Documents and Settings\User\Local Settings\Temporary Internet Files\Content.IE5\8JHC8B0U\MCj02129530000[1].wmf">
            <a:hlinkClick r:id="rId2" action="ppaction://hlinksldjump"/>
          </p:cNvPr>
          <p:cNvPicPr>
            <a:picLocks noChangeAspect="1" noChangeArrowheads="1"/>
          </p:cNvPicPr>
          <p:nvPr/>
        </p:nvPicPr>
        <p:blipFill>
          <a:blip r:embed="rId3" cstate="print"/>
          <a:srcRect/>
          <a:stretch>
            <a:fillRect/>
          </a:stretch>
        </p:blipFill>
        <p:spPr bwMode="auto">
          <a:xfrm flipH="1">
            <a:off x="1071538" y="3071810"/>
            <a:ext cx="3357586" cy="3286148"/>
          </a:xfrm>
          <a:prstGeom prst="rect">
            <a:avLst/>
          </a:prstGeom>
          <a:noFill/>
        </p:spPr>
      </p:pic>
      <p:pic>
        <p:nvPicPr>
          <p:cNvPr id="5" name="תמונה 4" descr="01_chicken.gif">
            <a:hlinkClick r:id="rId4" action="ppaction://hlinksldjump"/>
          </p:cNvPr>
          <p:cNvPicPr>
            <a:picLocks noChangeAspect="1"/>
          </p:cNvPicPr>
          <p:nvPr/>
        </p:nvPicPr>
        <p:blipFill>
          <a:blip r:embed="rId5" cstate="print"/>
          <a:stretch>
            <a:fillRect/>
          </a:stretch>
        </p:blipFill>
        <p:spPr>
          <a:xfrm>
            <a:off x="2500298" y="4962538"/>
            <a:ext cx="2314575" cy="323850"/>
          </a:xfrm>
          <a:prstGeom prst="rect">
            <a:avLst/>
          </a:prstGeom>
        </p:spPr>
      </p:pic>
      <p:pic>
        <p:nvPicPr>
          <p:cNvPr id="6" name="תמונה 5" descr="01_chicken.gif">
            <a:hlinkClick r:id="rId4" action="ppaction://hlinksldjump"/>
          </p:cNvPr>
          <p:cNvPicPr>
            <a:picLocks noChangeAspect="1"/>
          </p:cNvPicPr>
          <p:nvPr/>
        </p:nvPicPr>
        <p:blipFill>
          <a:blip r:embed="rId5" cstate="print"/>
          <a:stretch>
            <a:fillRect/>
          </a:stretch>
        </p:blipFill>
        <p:spPr>
          <a:xfrm>
            <a:off x="2428860" y="4786322"/>
            <a:ext cx="2314575" cy="323850"/>
          </a:xfrm>
          <a:prstGeom prst="rect">
            <a:avLst/>
          </a:prstGeom>
        </p:spPr>
      </p:pic>
      <p:pic>
        <p:nvPicPr>
          <p:cNvPr id="7" name="תמונה 6" descr="arbeit0549.gif">
            <a:hlinkClick r:id="rId6" action="ppaction://hlinksldjump"/>
          </p:cNvPr>
          <p:cNvPicPr>
            <a:picLocks noChangeAspect="1"/>
          </p:cNvPicPr>
          <p:nvPr/>
        </p:nvPicPr>
        <p:blipFill>
          <a:blip r:embed="rId7" cstate="print"/>
          <a:stretch>
            <a:fillRect/>
          </a:stretch>
        </p:blipFill>
        <p:spPr>
          <a:xfrm>
            <a:off x="5214942" y="3143248"/>
            <a:ext cx="3390921" cy="3321005"/>
          </a:xfrm>
          <a:prstGeom prst="rect">
            <a:avLst/>
          </a:prstGeom>
        </p:spPr>
      </p:pic>
      <p:pic>
        <p:nvPicPr>
          <p:cNvPr id="8" name="תמונה 7" descr="a1055.gif">
            <a:hlinkClick r:id="rId2" action="ppaction://hlinksldjump"/>
          </p:cNvPr>
          <p:cNvPicPr>
            <a:picLocks noChangeAspect="1"/>
          </p:cNvPicPr>
          <p:nvPr/>
        </p:nvPicPr>
        <p:blipFill>
          <a:blip r:embed="rId8" cstate="print"/>
          <a:stretch>
            <a:fillRect/>
          </a:stretch>
        </p:blipFill>
        <p:spPr>
          <a:xfrm>
            <a:off x="1571604" y="3714752"/>
            <a:ext cx="1214446" cy="11430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2" name="Picture 2" descr="http://us.123rf.com/400wm/400/400/ivonnewierink/ivonnewierink0912/ivonnewierink091200455/6135588.jpg">
            <a:hlinkClick r:id="rId2" action="ppaction://hlinksldjump"/>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05281" y="2852936"/>
            <a:ext cx="4638719" cy="3096344"/>
          </a:xfrm>
          <a:prstGeom prst="rect">
            <a:avLst/>
          </a:prstGeom>
          <a:noFill/>
        </p:spPr>
      </p:pic>
      <p:pic>
        <p:nvPicPr>
          <p:cNvPr id="32772" name="Picture 4" descr="http://image.shutterstock.com/display_pic_with_logo/142249/142249,1200091463,2/stock-vector-the-grandfather-tells-his-grandson-a-story-8456098.jpg">
            <a:hlinkClick r:id="rId4" action="ppaction://hlinksldjump"/>
          </p:cNvPr>
          <p:cNvPicPr>
            <a:picLocks noChangeAspect="1" noChangeArrowheads="1"/>
          </p:cNvPicPr>
          <p:nvPr/>
        </p:nvPicPr>
        <p:blipFill>
          <a:blip r:embed="rId5" cstate="print"/>
          <a:srcRect t="20910" b="5099"/>
          <a:stretch>
            <a:fillRect/>
          </a:stretch>
        </p:blipFill>
        <p:spPr bwMode="auto">
          <a:xfrm>
            <a:off x="323528" y="2636912"/>
            <a:ext cx="4124326" cy="3312368"/>
          </a:xfrm>
          <a:prstGeom prst="rect">
            <a:avLst/>
          </a:prstGeom>
          <a:noFill/>
        </p:spPr>
      </p:pic>
      <p:sp>
        <p:nvSpPr>
          <p:cNvPr id="7" name="Rectangle 2"/>
          <p:cNvSpPr>
            <a:spLocks noGrp="1" noChangeArrowheads="1"/>
          </p:cNvSpPr>
          <p:nvPr>
            <p:ph type="ctrTitle"/>
          </p:nvPr>
        </p:nvSpPr>
        <p:spPr>
          <a:xfrm>
            <a:off x="1979712" y="332656"/>
            <a:ext cx="4714876" cy="1071546"/>
          </a:xfrm>
        </p:spPr>
        <p:txBody>
          <a:bodyPr/>
          <a:lstStyle/>
          <a:p>
            <a:pPr eaLnBrk="1" hangingPunct="1"/>
            <a:r>
              <a:rPr lang="he-IL" sz="7200" b="1" dirty="0" err="1" smtClean="0"/>
              <a:t>חנכיה</a:t>
            </a:r>
            <a:endParaRPr lang="en-US" sz="36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מלבן 5"/>
          <p:cNvSpPr/>
          <p:nvPr/>
        </p:nvSpPr>
        <p:spPr>
          <a:xfrm>
            <a:off x="0" y="357166"/>
            <a:ext cx="9144000" cy="1200329"/>
          </a:xfrm>
          <a:prstGeom prst="rect">
            <a:avLst/>
          </a:prstGeom>
        </p:spPr>
        <p:txBody>
          <a:bodyPr wrap="square">
            <a:spAutoFit/>
          </a:bodyPr>
          <a:lstStyle/>
          <a:p>
            <a:pPr algn="ctr"/>
            <a:r>
              <a:rPr lang="he-IL" sz="7200" b="1" dirty="0" smtClean="0"/>
              <a:t>רכבת אֲרֻכָּה</a:t>
            </a:r>
            <a:endParaRPr lang="he-IL" sz="7200" dirty="0"/>
          </a:p>
        </p:txBody>
      </p:sp>
      <p:pic>
        <p:nvPicPr>
          <p:cNvPr id="4" name="תמונה 3" descr="schule171.gif">
            <a:hlinkClick r:id="rId2" action="ppaction://hlinksldjump"/>
          </p:cNvPr>
          <p:cNvPicPr>
            <a:picLocks noChangeAspect="1"/>
          </p:cNvPicPr>
          <p:nvPr/>
        </p:nvPicPr>
        <p:blipFill>
          <a:blip r:embed="rId3" cstate="print"/>
          <a:stretch>
            <a:fillRect/>
          </a:stretch>
        </p:blipFill>
        <p:spPr>
          <a:xfrm flipH="1">
            <a:off x="5148064" y="1988840"/>
            <a:ext cx="2605024" cy="3615135"/>
          </a:xfrm>
          <a:prstGeom prst="rect">
            <a:avLst/>
          </a:prstGeom>
        </p:spPr>
      </p:pic>
      <p:pic>
        <p:nvPicPr>
          <p:cNvPr id="29698" name="Picture 2" descr="https://fc.nps.org/~rlavallee/images/homework.gif">
            <a:hlinkClick r:id="rId4" action="ppaction://hlinksldjump"/>
          </p:cNvPr>
          <p:cNvPicPr>
            <a:picLocks noChangeAspect="1" noChangeArrowheads="1"/>
          </p:cNvPicPr>
          <p:nvPr/>
        </p:nvPicPr>
        <p:blipFill>
          <a:blip r:embed="rId5" cstate="print"/>
          <a:srcRect/>
          <a:stretch>
            <a:fillRect/>
          </a:stretch>
        </p:blipFill>
        <p:spPr bwMode="auto">
          <a:xfrm flipH="1">
            <a:off x="1187624" y="2060848"/>
            <a:ext cx="3240360" cy="3745736"/>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6" name="מלבן 5"/>
          <p:cNvSpPr/>
          <p:nvPr/>
        </p:nvSpPr>
        <p:spPr>
          <a:xfrm>
            <a:off x="0" y="357166"/>
            <a:ext cx="9144000" cy="1200329"/>
          </a:xfrm>
          <a:prstGeom prst="rect">
            <a:avLst/>
          </a:prstGeom>
        </p:spPr>
        <p:txBody>
          <a:bodyPr wrap="square">
            <a:spAutoFit/>
          </a:bodyPr>
          <a:lstStyle/>
          <a:p>
            <a:pPr algn="ctr"/>
            <a:r>
              <a:rPr lang="he-IL" sz="7200" b="1" dirty="0" smtClean="0"/>
              <a:t>לַסוּסִ</a:t>
            </a:r>
            <a:r>
              <a:rPr lang="he-IL" sz="7200" b="1" dirty="0" err="1" smtClean="0"/>
              <a:t>ים אֻכָּפִי</a:t>
            </a:r>
            <a:r>
              <a:rPr lang="he-IL" sz="7200" b="1" dirty="0" smtClean="0"/>
              <a:t>ם</a:t>
            </a:r>
            <a:endParaRPr lang="he-IL" sz="7200" dirty="0"/>
          </a:p>
        </p:txBody>
      </p:sp>
      <p:pic>
        <p:nvPicPr>
          <p:cNvPr id="3076" name="Picture 4" descr="http://t1.gstatic.com/images?q=tbn:ANd9GcQq1nLYsx6zAQh13lfUIsE_eN4Zr42wIvIUq2pvlh9IlLl0YqABWQ"/>
          <p:cNvPicPr>
            <a:picLocks noChangeAspect="1" noChangeArrowheads="1"/>
          </p:cNvPicPr>
          <p:nvPr/>
        </p:nvPicPr>
        <p:blipFill>
          <a:blip r:embed="rId2" cstate="print"/>
          <a:srcRect/>
          <a:stretch>
            <a:fillRect/>
          </a:stretch>
        </p:blipFill>
        <p:spPr bwMode="auto">
          <a:xfrm>
            <a:off x="4788024" y="3717032"/>
            <a:ext cx="2362200" cy="1933576"/>
          </a:xfrm>
          <a:prstGeom prst="rect">
            <a:avLst/>
          </a:prstGeom>
          <a:noFill/>
        </p:spPr>
      </p:pic>
      <p:pic>
        <p:nvPicPr>
          <p:cNvPr id="3078" name="Picture 6" descr="http://i1-games.softpedia-static.com/screenshots/The-Elder-Scrolls-IV-Oblivion-Mod-New-Saddles-for-My-Horses_3.jpg"/>
          <p:cNvPicPr>
            <a:picLocks noChangeAspect="1" noChangeArrowheads="1"/>
          </p:cNvPicPr>
          <p:nvPr/>
        </p:nvPicPr>
        <p:blipFill>
          <a:blip r:embed="rId3" cstate="print"/>
          <a:srcRect l="10000" b="6212"/>
          <a:stretch>
            <a:fillRect/>
          </a:stretch>
        </p:blipFill>
        <p:spPr bwMode="auto">
          <a:xfrm>
            <a:off x="6300192" y="1772816"/>
            <a:ext cx="2592288" cy="2160240"/>
          </a:xfrm>
          <a:prstGeom prst="rect">
            <a:avLst/>
          </a:prstGeom>
          <a:noFill/>
        </p:spPr>
      </p:pic>
      <p:pic>
        <p:nvPicPr>
          <p:cNvPr id="3080" name="Picture 8" descr="http://www.inseparabile.com/images/quarter-house.jpg"/>
          <p:cNvPicPr>
            <a:picLocks noChangeAspect="1" noChangeArrowheads="1"/>
          </p:cNvPicPr>
          <p:nvPr/>
        </p:nvPicPr>
        <p:blipFill>
          <a:blip r:embed="rId4" cstate="print"/>
          <a:srcRect/>
          <a:stretch>
            <a:fillRect/>
          </a:stretch>
        </p:blipFill>
        <p:spPr bwMode="auto">
          <a:xfrm flipH="1">
            <a:off x="395536" y="1916832"/>
            <a:ext cx="2376264" cy="22158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7171"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7172" name="Picture 3" descr="Blue">
            <a:hlinkClick r:id="" action="ppaction://hlinkshowjump?jump=previousslide"/>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2500" y="1700213"/>
            <a:ext cx="2168525" cy="2168525"/>
          </a:xfrm>
          <a:prstGeom prst="rect">
            <a:avLst/>
          </a:prstGeom>
          <a:noFill/>
          <a:ln w="9525">
            <a:noFill/>
            <a:miter lim="800000"/>
            <a:headEnd/>
            <a:tailEnd/>
          </a:ln>
        </p:spPr>
      </p:pic>
      <p:pic>
        <p:nvPicPr>
          <p:cNvPr id="7173" name="Picture 4" descr="run_cycle">
            <a:hlinkClick r:id="" action="ppaction://hlinkshowjump?jump=previousslide"/>
          </p:cNvPr>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9459" name="Rectangle 2"/>
          <p:cNvSpPr>
            <a:spLocks noGrp="1" noChangeArrowheads="1"/>
          </p:cNvSpPr>
          <p:nvPr>
            <p:ph type="title"/>
          </p:nvPr>
        </p:nvSpPr>
        <p:spPr/>
        <p:txBody>
          <a:bodyPr/>
          <a:lstStyle/>
          <a:p>
            <a:pPr eaLnBrk="1" hangingPunct="1"/>
            <a:r>
              <a:rPr lang="he-IL" sz="5400" b="1" dirty="0" smtClean="0">
                <a:hlinkClick r:id="" action="ppaction://hlinkshowjump?jump=previousslide"/>
              </a:rPr>
              <a:t>נסה שוב...</a:t>
            </a:r>
            <a:endParaRPr lang="en-US" sz="5400" b="1" dirty="0" smtClean="0">
              <a:hlinkClick r:id="" action="ppaction://hlinkshowjump?jump=previousslide"/>
            </a:endParaRPr>
          </a:p>
        </p:txBody>
      </p:sp>
      <p:pic>
        <p:nvPicPr>
          <p:cNvPr id="19460"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9461"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18435" name="Picture 2" descr="Hand Clapping">
            <a:hlinkClick r:id="" action="ppaction://hlinkshowjump?jump=nextslide"/>
          </p:cNvPr>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18436" name="Text Box 3"/>
          <p:cNvSpPr txBox="1">
            <a:spLocks noChangeArrowheads="1"/>
          </p:cNvSpPr>
          <p:nvPr/>
        </p:nvSpPr>
        <p:spPr bwMode="auto">
          <a:xfrm>
            <a:off x="755650" y="404813"/>
            <a:ext cx="2952750" cy="3170099"/>
          </a:xfrm>
          <a:prstGeom prst="rect">
            <a:avLst/>
          </a:prstGeom>
          <a:noFill/>
          <a:ln w="9525">
            <a:noFill/>
            <a:miter lim="800000"/>
            <a:headEnd/>
            <a:tailEnd/>
          </a:ln>
        </p:spPr>
        <p:txBody>
          <a:bodyPr wrap="square">
            <a:spAutoFit/>
          </a:bodyPr>
          <a:lstStyle/>
          <a:p>
            <a:pPr>
              <a:spcBef>
                <a:spcPct val="50000"/>
              </a:spcBef>
            </a:pPr>
            <a:r>
              <a:rPr lang="he-IL" sz="8000" b="1" dirty="0" smtClean="0">
                <a:solidFill>
                  <a:srgbClr val="FF6600"/>
                </a:solidFill>
                <a:hlinkClick r:id="" action="ppaction://hlinkshowjump?jump=nextslide"/>
              </a:rPr>
              <a:t>יפה</a:t>
            </a:r>
            <a:endParaRPr lang="he-IL" sz="8000" b="1" dirty="0" smtClean="0">
              <a:solidFill>
                <a:srgbClr val="FF6600"/>
              </a:solidFill>
            </a:endParaRPr>
          </a:p>
          <a:p>
            <a:pPr>
              <a:spcBef>
                <a:spcPct val="50000"/>
              </a:spcBef>
            </a:pPr>
            <a:endParaRPr lang="en-US" sz="8000" b="1" dirty="0">
              <a:solidFill>
                <a:srgbClr val="FF6600"/>
              </a:solidFill>
            </a:endParaRPr>
          </a:p>
        </p:txBody>
      </p:sp>
      <p:pic>
        <p:nvPicPr>
          <p:cNvPr id="18437" name="Picture 4" descr="run_cycle">
            <a:hlinkClick r:id="" action="ppaction://hlinkshowjump?jump=nextslide"/>
          </p:cNvPr>
          <p:cNvPicPr>
            <a:picLocks noChangeAspect="1" noChangeArrowheads="1"/>
          </p:cNvPicPr>
          <p:nvPr/>
        </p:nvPicPr>
        <p:blipFill>
          <a:blip r:embed="rId3"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48131" name="WordArt 4"/>
          <p:cNvSpPr>
            <a:spLocks noChangeArrowheads="1" noChangeShapeType="1" noTextEdit="1"/>
          </p:cNvSpPr>
          <p:nvPr/>
        </p:nvSpPr>
        <p:spPr bwMode="auto">
          <a:xfrm>
            <a:off x="1908175" y="1557338"/>
            <a:ext cx="5138738" cy="3024187"/>
          </a:xfrm>
          <a:prstGeom prst="rect">
            <a:avLst/>
          </a:prstGeom>
        </p:spPr>
        <p:txBody>
          <a:bodyPr wrap="none" fromWordArt="1">
            <a:prstTxWarp prst="textPlain">
              <a:avLst>
                <a:gd name="adj" fmla="val 50000"/>
              </a:avLst>
            </a:prstTxWarp>
          </a:bodyPr>
          <a:lstStyle/>
          <a:p>
            <a:pPr algn="ctr"/>
            <a:r>
              <a:rPr lang="he-IL"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סוף</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pic>
        <p:nvPicPr>
          <p:cNvPr id="6147" name="Picture 2" descr="Hand Clapping"/>
          <p:cNvPicPr>
            <a:picLocks noChangeAspect="1" noChangeArrowheads="1"/>
          </p:cNvPicPr>
          <p:nvPr/>
        </p:nvPicPr>
        <p:blipFill>
          <a:blip r:embed="rId2" cstate="print"/>
          <a:srcRect/>
          <a:stretch>
            <a:fillRect/>
          </a:stretch>
        </p:blipFill>
        <p:spPr bwMode="auto">
          <a:xfrm>
            <a:off x="5219700" y="1412875"/>
            <a:ext cx="2257425" cy="2257425"/>
          </a:xfrm>
          <a:prstGeom prst="rect">
            <a:avLst/>
          </a:prstGeom>
          <a:noFill/>
          <a:ln w="9525">
            <a:noFill/>
            <a:miter lim="800000"/>
            <a:headEnd/>
            <a:tailEnd/>
          </a:ln>
        </p:spPr>
      </p:pic>
      <p:sp>
        <p:nvSpPr>
          <p:cNvPr id="6148" name="Text Box 3"/>
          <p:cNvSpPr txBox="1">
            <a:spLocks noChangeArrowheads="1"/>
          </p:cNvSpPr>
          <p:nvPr/>
        </p:nvSpPr>
        <p:spPr bwMode="auto">
          <a:xfrm>
            <a:off x="755650" y="404813"/>
            <a:ext cx="2952750" cy="1311275"/>
          </a:xfrm>
          <a:prstGeom prst="rect">
            <a:avLst/>
          </a:prstGeom>
          <a:noFill/>
          <a:ln w="9525">
            <a:noFill/>
            <a:miter lim="800000"/>
            <a:headEnd/>
            <a:tailEnd/>
          </a:ln>
        </p:spPr>
        <p:txBody>
          <a:bodyPr>
            <a:spAutoFit/>
          </a:bodyPr>
          <a:lstStyle/>
          <a:p>
            <a:pPr>
              <a:spcBef>
                <a:spcPct val="50000"/>
              </a:spcBef>
            </a:pPr>
            <a:r>
              <a:rPr lang="he-IL" sz="8000" b="1">
                <a:solidFill>
                  <a:srgbClr val="FF6600"/>
                </a:solidFill>
              </a:rPr>
              <a:t>יפה</a:t>
            </a:r>
            <a:endParaRPr lang="en-US" sz="8000" b="1">
              <a:solidFill>
                <a:srgbClr val="FF6600"/>
              </a:solidFill>
            </a:endParaRPr>
          </a:p>
        </p:txBody>
      </p:sp>
      <p:pic>
        <p:nvPicPr>
          <p:cNvPr id="6149" name="Picture 4" descr="run_cycle">
            <a:hlinkClick r:id="rId3" action="ppaction://hlinksldjump"/>
          </p:cNvPr>
          <p:cNvPicPr>
            <a:picLocks noChangeAspect="1" noChangeArrowheads="1"/>
          </p:cNvPicPr>
          <p:nvPr/>
        </p:nvPicPr>
        <p:blipFill>
          <a:blip r:embed="rId4" cstate="print"/>
          <a:srcRect/>
          <a:stretch>
            <a:fillRect/>
          </a:stretch>
        </p:blipFill>
        <p:spPr bwMode="auto">
          <a:xfrm>
            <a:off x="611188" y="38608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8195" name="Rectangle 2"/>
          <p:cNvSpPr>
            <a:spLocks noGrp="1" noChangeArrowheads="1"/>
          </p:cNvSpPr>
          <p:nvPr>
            <p:ph type="ctrTitle"/>
          </p:nvPr>
        </p:nvSpPr>
        <p:spPr>
          <a:xfrm>
            <a:off x="0" y="0"/>
            <a:ext cx="9144000" cy="1470025"/>
          </a:xfrm>
        </p:spPr>
        <p:txBody>
          <a:bodyPr/>
          <a:lstStyle/>
          <a:p>
            <a:pPr eaLnBrk="1" hangingPunct="1"/>
            <a:r>
              <a:rPr lang="he-IL" sz="9600" dirty="0" smtClean="0"/>
              <a:t>תֻּכִּי צִבְעוֹנִי</a:t>
            </a:r>
            <a:endParaRPr lang="en-US" sz="9600" b="1" dirty="0" smtClean="0">
              <a:solidFill>
                <a:srgbClr val="B40000"/>
              </a:solidFill>
            </a:endParaRPr>
          </a:p>
        </p:txBody>
      </p:sp>
      <p:pic>
        <p:nvPicPr>
          <p:cNvPr id="6" name="תמונה 5" descr="19.gif">
            <a:hlinkClick r:id="rId2" action="ppaction://hlinksldjump"/>
          </p:cNvPr>
          <p:cNvPicPr>
            <a:picLocks noChangeAspect="1"/>
          </p:cNvPicPr>
          <p:nvPr/>
        </p:nvPicPr>
        <p:blipFill>
          <a:blip r:embed="rId3" cstate="print"/>
          <a:stretch>
            <a:fillRect/>
          </a:stretch>
        </p:blipFill>
        <p:spPr>
          <a:xfrm flipH="1">
            <a:off x="0" y="1556792"/>
            <a:ext cx="3977934" cy="3182347"/>
          </a:xfrm>
          <a:prstGeom prst="rect">
            <a:avLst/>
          </a:prstGeom>
        </p:spPr>
      </p:pic>
      <p:pic>
        <p:nvPicPr>
          <p:cNvPr id="7" name="תמונה 6" descr="16_vogel.gif">
            <a:hlinkClick r:id="rId4" action="ppaction://hlinksldjump"/>
          </p:cNvPr>
          <p:cNvPicPr>
            <a:picLocks noChangeAspect="1"/>
          </p:cNvPicPr>
          <p:nvPr/>
        </p:nvPicPr>
        <p:blipFill>
          <a:blip r:embed="rId5" cstate="print"/>
          <a:stretch>
            <a:fillRect/>
          </a:stretch>
        </p:blipFill>
        <p:spPr>
          <a:xfrm>
            <a:off x="4572000" y="1772816"/>
            <a:ext cx="4117801" cy="40910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מציין מיקום של כותרת תחתונה 4"/>
          <p:cNvSpPr>
            <a:spLocks noGrp="1"/>
          </p:cNvSpPr>
          <p:nvPr>
            <p:ph type="ftr" sz="quarter" idx="11"/>
          </p:nvPr>
        </p:nvSpPr>
        <p:spPr>
          <a:noFill/>
        </p:spPr>
        <p:txBody>
          <a:bodyPr/>
          <a:lstStyle/>
          <a:p>
            <a:r>
              <a:rPr lang="he-IL" smtClean="0"/>
              <a:t>פורית אברמוב</a:t>
            </a:r>
            <a:endParaRPr lang="en-US" smtClean="0"/>
          </a:p>
        </p:txBody>
      </p:sp>
      <p:sp>
        <p:nvSpPr>
          <p:cNvPr id="10243" name="Rectangle 2"/>
          <p:cNvSpPr>
            <a:spLocks noGrp="1" noChangeArrowheads="1"/>
          </p:cNvSpPr>
          <p:nvPr>
            <p:ph type="title"/>
          </p:nvPr>
        </p:nvSpPr>
        <p:spPr/>
        <p:txBody>
          <a:bodyPr/>
          <a:lstStyle/>
          <a:p>
            <a:pPr eaLnBrk="1" hangingPunct="1"/>
            <a:r>
              <a:rPr lang="he-IL" sz="5400" b="1" smtClean="0"/>
              <a:t>נסה שוב...</a:t>
            </a:r>
            <a:endParaRPr lang="en-US" sz="5400" b="1" smtClean="0"/>
          </a:p>
        </p:txBody>
      </p:sp>
      <p:pic>
        <p:nvPicPr>
          <p:cNvPr id="10244" name="Picture 3" descr="Blue">
            <a:hlinkClick r:id="" action="ppaction://hlinkshowjump?jump=previousslide"/>
          </p:cNvPr>
          <p:cNvPicPr>
            <a:picLocks noChangeAspect="1" noChangeArrowheads="1"/>
          </p:cNvPicPr>
          <p:nvPr/>
        </p:nvPicPr>
        <p:blipFill>
          <a:blip r:embed="rId2" cstate="print"/>
          <a:srcRect/>
          <a:stretch>
            <a:fillRect/>
          </a:stretch>
        </p:blipFill>
        <p:spPr bwMode="auto">
          <a:xfrm>
            <a:off x="3492500" y="1700213"/>
            <a:ext cx="2168525" cy="2168525"/>
          </a:xfrm>
          <a:prstGeom prst="rect">
            <a:avLst/>
          </a:prstGeom>
          <a:noFill/>
          <a:ln w="9525">
            <a:noFill/>
            <a:miter lim="800000"/>
            <a:headEnd/>
            <a:tailEnd/>
          </a:ln>
        </p:spPr>
      </p:pic>
      <p:pic>
        <p:nvPicPr>
          <p:cNvPr id="10245" name="Picture 4" descr="run_cycle">
            <a:hlinkClick r:id="" action="ppaction://hlinkshowjump?jump=previousslide"/>
          </p:cNvPr>
          <p:cNvPicPr>
            <a:picLocks noChangeAspect="1" noChangeArrowheads="1"/>
          </p:cNvPicPr>
          <p:nvPr/>
        </p:nvPicPr>
        <p:blipFill>
          <a:blip r:embed="rId3" cstate="print"/>
          <a:srcRect/>
          <a:stretch>
            <a:fillRect/>
          </a:stretch>
        </p:blipFill>
        <p:spPr bwMode="auto">
          <a:xfrm>
            <a:off x="539750" y="4076700"/>
            <a:ext cx="22320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14385</TotalTime>
  <Words>322</Words>
  <Application>Microsoft Office PowerPoint</Application>
  <PresentationFormat>‫הצגה על המסך (4:3)</PresentationFormat>
  <Paragraphs>135</Paragraphs>
  <Slides>62</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62</vt:i4>
      </vt:variant>
    </vt:vector>
  </HeadingPairs>
  <TitlesOfParts>
    <vt:vector size="63" baseType="lpstr">
      <vt:lpstr>עיצוב ברירת מחדל</vt:lpstr>
      <vt:lpstr>קריאת משפטים עם תנועת הקובוץ.</vt:lpstr>
      <vt:lpstr>סֻלָּם גָּבוֹהַּ</vt:lpstr>
      <vt:lpstr>נסה שוב...</vt:lpstr>
      <vt:lpstr>מצגת של PowerPoint</vt:lpstr>
      <vt:lpstr>הַתֻּכִּי יָרוֹק</vt:lpstr>
      <vt:lpstr>נסה שוב...</vt:lpstr>
      <vt:lpstr>מצגת של PowerPoint</vt:lpstr>
      <vt:lpstr>תֻּכִּי צִבְעוֹנִי</vt:lpstr>
      <vt:lpstr>נסה שוב...</vt:lpstr>
      <vt:lpstr>מצגת של PowerPoint</vt:lpstr>
      <vt:lpstr>תֻּכִּי אָפוֹר</vt:lpstr>
      <vt:lpstr>נסה שוב...</vt:lpstr>
      <vt:lpstr>מצגת של PowerPoint</vt:lpstr>
      <vt:lpstr>צְפַרְדֵּעַ יְרֻקָּה</vt:lpstr>
      <vt:lpstr>נסה שוב...</vt:lpstr>
      <vt:lpstr>מצגת של PowerPoint</vt:lpstr>
      <vt:lpstr>לַתֻּכִּי זָנָב אָרֹךְ</vt:lpstr>
      <vt:lpstr>נסה שוב...</vt:lpstr>
      <vt:lpstr>מצגת של PowerPoint</vt:lpstr>
      <vt:lpstr>חֻלְצָה כְּחֻלָה</vt:lpstr>
      <vt:lpstr>נסה שוב...</vt:lpstr>
      <vt:lpstr>מצגת של PowerPoint</vt:lpstr>
      <vt:lpstr>צִיפּוֹר יְרֻקָה</vt:lpstr>
      <vt:lpstr>נסה שוב...</vt:lpstr>
      <vt:lpstr>מצגת של PowerPoint</vt:lpstr>
      <vt:lpstr>קֻפְסָה</vt:lpstr>
      <vt:lpstr>נסה שוב...</vt:lpstr>
      <vt:lpstr>מצגת של PowerPoint</vt:lpstr>
      <vt:lpstr>מצגת של PowerPoint</vt:lpstr>
      <vt:lpstr>נסה שוב...</vt:lpstr>
      <vt:lpstr>מצגת של PowerPoint</vt:lpstr>
      <vt:lpstr>לכלם  </vt:lpstr>
      <vt:lpstr>נסה שוב...</vt:lpstr>
      <vt:lpstr>מצגת של PowerPoint</vt:lpstr>
      <vt:lpstr>מצגת של PowerPoint</vt:lpstr>
      <vt:lpstr>נסה שוב...</vt:lpstr>
      <vt:lpstr>מצגת של PowerPoint</vt:lpstr>
      <vt:lpstr>מַה מַתְאִים? </vt:lpstr>
      <vt:lpstr>נסה שוב...</vt:lpstr>
      <vt:lpstr>מצגת של PowerPoint</vt:lpstr>
      <vt:lpstr>סַבְתָא אָפְתָה עוּגָה</vt:lpstr>
      <vt:lpstr>נסה שוב...</vt:lpstr>
      <vt:lpstr>מצגת של PowerPoint</vt:lpstr>
      <vt:lpstr>יָעֵל עֲצוּבָה, הִיא אִבְּדָה אֶת הַבֻּבָּה. מְצָא אֶת הַבֻּבָּה.</vt:lpstr>
      <vt:lpstr>נסה שוב...</vt:lpstr>
      <vt:lpstr>מצגת של PowerPoint</vt:lpstr>
      <vt:lpstr>מְסֻכָּן.</vt:lpstr>
      <vt:lpstr>נסה שוב...</vt:lpstr>
      <vt:lpstr>מצגת של PowerPoint</vt:lpstr>
      <vt:lpstr>ספגניה</vt:lpstr>
      <vt:lpstr>נסה שוב...</vt:lpstr>
      <vt:lpstr>מצגת של PowerPoint</vt:lpstr>
      <vt:lpstr>חנכיה</vt:lpstr>
      <vt:lpstr>נסה שוב...</vt:lpstr>
      <vt:lpstr>מצגת של PowerPoint</vt:lpstr>
      <vt:lpstr>מצגת של PowerPoint</vt:lpstr>
      <vt:lpstr>נסה שוב...</vt:lpstr>
      <vt:lpstr>מצגת של PowerPoint</vt:lpstr>
      <vt:lpstr>מצגת של PowerPoint</vt:lpstr>
      <vt:lpstr>נסה שוב...</vt:lpstr>
      <vt:lpstr>מצגת של PowerPoint</vt:lpstr>
      <vt:lpstr>מצגת של PowerPoint</vt:lpstr>
    </vt:vector>
  </TitlesOfParts>
  <Company>ness-matach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userts</dc:creator>
  <cp:lastModifiedBy>PURIT</cp:lastModifiedBy>
  <cp:revision>619</cp:revision>
  <dcterms:created xsi:type="dcterms:W3CDTF">2009-05-03T16:19:44Z</dcterms:created>
  <dcterms:modified xsi:type="dcterms:W3CDTF">2014-05-28T21:29:28Z</dcterms:modified>
</cp:coreProperties>
</file>