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7" r:id="rId2"/>
    <p:sldId id="259" r:id="rId3"/>
    <p:sldId id="273" r:id="rId4"/>
    <p:sldId id="274" r:id="rId5"/>
    <p:sldId id="258" r:id="rId6"/>
    <p:sldId id="279" r:id="rId7"/>
    <p:sldId id="265" r:id="rId8"/>
    <p:sldId id="260" r:id="rId9"/>
    <p:sldId id="261" r:id="rId10"/>
    <p:sldId id="262" r:id="rId11"/>
    <p:sldId id="269" r:id="rId12"/>
    <p:sldId id="270" r:id="rId13"/>
    <p:sldId id="263" r:id="rId14"/>
    <p:sldId id="286" r:id="rId15"/>
    <p:sldId id="264" r:id="rId16"/>
    <p:sldId id="266" r:id="rId17"/>
    <p:sldId id="267" r:id="rId18"/>
    <p:sldId id="281" r:id="rId19"/>
    <p:sldId id="271" r:id="rId20"/>
    <p:sldId id="282" r:id="rId21"/>
    <p:sldId id="289" r:id="rId22"/>
    <p:sldId id="288" r:id="rId23"/>
    <p:sldId id="283" r:id="rId24"/>
    <p:sldId id="284" r:id="rId25"/>
    <p:sldId id="285" r:id="rId26"/>
    <p:sldId id="291" r:id="rId27"/>
    <p:sldId id="268" r:id="rId28"/>
    <p:sldId id="272" r:id="rId29"/>
    <p:sldId id="275" r:id="rId30"/>
    <p:sldId id="280" r:id="rId31"/>
    <p:sldId id="290" r:id="rId32"/>
    <p:sldId id="287" r:id="rId33"/>
    <p:sldId id="278" r:id="rId34"/>
    <p:sldId id="277" r:id="rId35"/>
    <p:sldId id="276" r:id="rId3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F7C12C-0063-4E5D-92DB-7686A4A10528}" type="datetimeFigureOut">
              <a:rPr lang="he-IL" smtClean="0"/>
              <a:t>ח'/שבט/תשע"ד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423E05-D9FD-405F-9CCC-4FEE42447A4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smtClean="0"/>
              <a:t>שׁוֹר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עוֹד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סוֹד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קוֹד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חוֹד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3059832" y="3124200"/>
            <a:ext cx="5398368" cy="1894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יוֹד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שׁוֹד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גוֹל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חוֹל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2286000" y="2996952"/>
            <a:ext cx="6172200" cy="1894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קוֹל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זוֹל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בּוֹר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טוֹן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תוֹם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3131840" y="3124200"/>
            <a:ext cx="5326360" cy="1894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יוֹם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חוֹם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צוֹם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דוֹם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כּוֹס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טוֹב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רוֹב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נוֹף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דוֹר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קוֹף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חוֹף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סוֹף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עוֹף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תוֹף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קוֹץ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קוֹר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מוֹר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עוֹר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חוֹר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תוֹר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28700" dirty="0" smtClean="0"/>
              <a:t>אוֹר</a:t>
            </a:r>
          </a:p>
        </p:txBody>
      </p:sp>
      <p:sp>
        <p:nvSpPr>
          <p:cNvPr id="2051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smtClean="0"/>
              <a:t>פורית אברמוב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105</Words>
  <Application>Microsoft Office PowerPoint</Application>
  <PresentationFormat>‫הצגה על המסך (4:3)</PresentationFormat>
  <Paragraphs>70</Paragraphs>
  <Slides>35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35</vt:i4>
      </vt:variant>
    </vt:vector>
  </HeadingPairs>
  <TitlesOfParts>
    <vt:vector size="36" baseType="lpstr">
      <vt:lpstr>חלון</vt:lpstr>
      <vt:lpstr>שׁוֹר</vt:lpstr>
      <vt:lpstr>בּוֹר</vt:lpstr>
      <vt:lpstr>דוֹר</vt:lpstr>
      <vt:lpstr>קוֹר</vt:lpstr>
      <vt:lpstr>מוֹר</vt:lpstr>
      <vt:lpstr>עוֹר</vt:lpstr>
      <vt:lpstr>חוֹר</vt:lpstr>
      <vt:lpstr>תוֹר</vt:lpstr>
      <vt:lpstr>אוֹר</vt:lpstr>
      <vt:lpstr>עוֹד</vt:lpstr>
      <vt:lpstr>סוֹד</vt:lpstr>
      <vt:lpstr>קוֹד</vt:lpstr>
      <vt:lpstr>חוֹד</vt:lpstr>
      <vt:lpstr>יוֹד</vt:lpstr>
      <vt:lpstr>שׁוֹד</vt:lpstr>
      <vt:lpstr>גוֹל</vt:lpstr>
      <vt:lpstr>חוֹל</vt:lpstr>
      <vt:lpstr>קוֹל</vt:lpstr>
      <vt:lpstr>זוֹל</vt:lpstr>
      <vt:lpstr>טוֹן</vt:lpstr>
      <vt:lpstr>תוֹם</vt:lpstr>
      <vt:lpstr>יוֹם</vt:lpstr>
      <vt:lpstr>חוֹם</vt:lpstr>
      <vt:lpstr>צוֹם</vt:lpstr>
      <vt:lpstr>דוֹם</vt:lpstr>
      <vt:lpstr>כּוֹס</vt:lpstr>
      <vt:lpstr>טוֹב</vt:lpstr>
      <vt:lpstr>רוֹב</vt:lpstr>
      <vt:lpstr>נוֹף</vt:lpstr>
      <vt:lpstr>קוֹף</vt:lpstr>
      <vt:lpstr>חוֹף</vt:lpstr>
      <vt:lpstr>סוֹף</vt:lpstr>
      <vt:lpstr>עוֹף</vt:lpstr>
      <vt:lpstr>תוֹף</vt:lpstr>
      <vt:lpstr>קוֹץ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שׁוֹר</dc:title>
  <dc:creator>PURIT</dc:creator>
  <cp:lastModifiedBy>PURIT</cp:lastModifiedBy>
  <cp:revision>16</cp:revision>
  <dcterms:created xsi:type="dcterms:W3CDTF">2012-02-26T07:19:35Z</dcterms:created>
  <dcterms:modified xsi:type="dcterms:W3CDTF">2014-01-09T18:55:02Z</dcterms:modified>
</cp:coreProperties>
</file>