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3" r:id="rId4"/>
    <p:sldId id="285" r:id="rId5"/>
    <p:sldId id="286" r:id="rId6"/>
    <p:sldId id="288" r:id="rId7"/>
    <p:sldId id="284" r:id="rId8"/>
    <p:sldId id="289" r:id="rId9"/>
    <p:sldId id="290" r:id="rId10"/>
    <p:sldId id="291" r:id="rId11"/>
    <p:sldId id="292" r:id="rId12"/>
    <p:sldId id="293" r:id="rId13"/>
    <p:sldId id="294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D91D22D-990B-4A6E-908D-0DDF3AFA0871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A363B25-D558-40B8-BDB3-89F5579AB1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867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27AF-4470-44A0-A991-F9A3A371764D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BB89-F6C3-4A1F-9057-7FA6AA7E4E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524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D314-6925-4201-BA5E-8CDCCD64A718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BB89-F6C3-4A1F-9057-7FA6AA7E4E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214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58FB-3E91-40CC-963A-AC8DB0D61FCC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BB89-F6C3-4A1F-9057-7FA6AA7E4E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179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AA3C-5A6B-4672-8391-A280CD12D1E3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BB89-F6C3-4A1F-9057-7FA6AA7E4E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489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161C-81B7-46ED-8793-97D756699AC9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BB89-F6C3-4A1F-9057-7FA6AA7E4E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360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082D-2C19-4B43-B7D4-BBF7BD4B24ED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BB89-F6C3-4A1F-9057-7FA6AA7E4E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749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617F-394E-4894-9136-1944955C6013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BB89-F6C3-4A1F-9057-7FA6AA7E4E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672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1DEC-9946-49FB-93FE-54A4855D3F5A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BB89-F6C3-4A1F-9057-7FA6AA7E4E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362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AD95-5DB1-4C7F-B8D1-35978A955DD0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BB89-F6C3-4A1F-9057-7FA6AA7E4E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842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5D03-1D0C-4E58-9184-9A0C37A3493E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BB89-F6C3-4A1F-9057-7FA6AA7E4E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176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10A6-FA50-4958-8DA3-066173BABD96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מצגת: 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BB89-F6C3-4A1F-9057-7FA6AA7E4E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853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8E77-50EB-40C5-8402-62535D67AB5F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מצגת: 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8BB89-F6C3-4A1F-9057-7FA6AA7E4E9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174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603466" y="332656"/>
            <a:ext cx="5937068" cy="1470025"/>
          </a:xfrm>
        </p:spPr>
        <p:txBody>
          <a:bodyPr>
            <a:normAutofit/>
          </a:bodyPr>
          <a:lstStyle/>
          <a:p>
            <a:r>
              <a:rPr lang="he-IL" sz="7200" b="1" dirty="0">
                <a:cs typeface="+mn-cs"/>
              </a:rPr>
              <a:t>הַזְּרִיקָה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31640" y="5301208"/>
            <a:ext cx="6400800" cy="910952"/>
          </a:xfrm>
        </p:spPr>
        <p:txBody>
          <a:bodyPr>
            <a:normAutofit/>
          </a:bodyPr>
          <a:lstStyle/>
          <a:p>
            <a:r>
              <a:rPr lang="he-IL" sz="4800" b="1" dirty="0">
                <a:solidFill>
                  <a:schemeClr val="tx1"/>
                </a:solidFill>
              </a:rPr>
              <a:t>מתוך: מפתח הקסם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5"/>
          <a:stretch/>
        </p:blipFill>
        <p:spPr>
          <a:xfrm>
            <a:off x="2915816" y="1914873"/>
            <a:ext cx="5746179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12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-19442"/>
            <a:ext cx="9144000" cy="1150649"/>
          </a:xfrm>
        </p:spPr>
        <p:txBody>
          <a:bodyPr>
            <a:noAutofit/>
          </a:bodyPr>
          <a:lstStyle/>
          <a:p>
            <a:r>
              <a:rPr lang="he-IL" sz="5400" b="1" dirty="0">
                <a:cs typeface="+mn-cs"/>
              </a:rPr>
              <a:t>אַיָלָה הִרְגִישָׁה דְּקִירָה קְטַנָה בַּיָּד.</a:t>
            </a:r>
            <a:endParaRPr lang="en-US" sz="5400" b="1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1207"/>
            <a:ext cx="9144000" cy="5225143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55" y="1092296"/>
            <a:ext cx="5936903" cy="5264054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1" r="29959"/>
          <a:stretch/>
        </p:blipFill>
        <p:spPr>
          <a:xfrm>
            <a:off x="3776548" y="1936481"/>
            <a:ext cx="2304993" cy="4400413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785" y="1700808"/>
            <a:ext cx="2819469" cy="4499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29" y="2825128"/>
            <a:ext cx="1878150" cy="301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09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1207"/>
            <a:ext cx="9144000" cy="5225143"/>
          </a:xfrm>
          <a:prstGeom prst="rect">
            <a:avLst/>
          </a:prstGeom>
        </p:spPr>
      </p:pic>
      <p:sp>
        <p:nvSpPr>
          <p:cNvPr id="9" name="כותרת 1"/>
          <p:cNvSpPr>
            <a:spLocks noGrp="1"/>
          </p:cNvSpPr>
          <p:nvPr>
            <p:ph type="ctrTitle"/>
          </p:nvPr>
        </p:nvSpPr>
        <p:spPr>
          <a:xfrm>
            <a:off x="4339525" y="-27384"/>
            <a:ext cx="4716016" cy="1100583"/>
          </a:xfrm>
        </p:spPr>
        <p:txBody>
          <a:bodyPr>
            <a:noAutofit/>
          </a:bodyPr>
          <a:lstStyle/>
          <a:p>
            <a:r>
              <a:rPr lang="he-IL" sz="5400" b="1" dirty="0">
                <a:cs typeface="+mn-cs"/>
              </a:rPr>
              <a:t>צִיפִּי אָמְרָה:</a:t>
            </a:r>
            <a:endParaRPr lang="en-US" sz="5400" b="1" dirty="0">
              <a:cs typeface="+mn-cs"/>
            </a:endParaRPr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8" y="1092296"/>
            <a:ext cx="5936903" cy="5264054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948" y="1776465"/>
            <a:ext cx="2819469" cy="4499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33" y="3140968"/>
            <a:ext cx="1878150" cy="301228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1" r="29959"/>
          <a:stretch/>
        </p:blipFill>
        <p:spPr>
          <a:xfrm>
            <a:off x="3852528" y="1968396"/>
            <a:ext cx="2304993" cy="4400413"/>
          </a:xfrm>
          <a:prstGeom prst="rect">
            <a:avLst/>
          </a:prstGeom>
        </p:spPr>
      </p:pic>
      <p:sp>
        <p:nvSpPr>
          <p:cNvPr id="10" name="הסבר מלבני מעוגל 9"/>
          <p:cNvSpPr/>
          <p:nvPr/>
        </p:nvSpPr>
        <p:spPr>
          <a:xfrm>
            <a:off x="107504" y="87714"/>
            <a:ext cx="4143562" cy="1582887"/>
          </a:xfrm>
          <a:prstGeom prst="wedgeRoundRectCallout">
            <a:avLst>
              <a:gd name="adj1" fmla="val 27029"/>
              <a:gd name="adj2" fmla="val 83840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b="1" dirty="0">
                <a:solidFill>
                  <a:schemeClr val="tx1"/>
                </a:solidFill>
              </a:rPr>
              <a:t>דַּי, </a:t>
            </a:r>
            <a:r>
              <a:rPr lang="he-IL" sz="4400" b="1" dirty="0" err="1">
                <a:solidFill>
                  <a:schemeClr val="tx1"/>
                </a:solidFill>
              </a:rPr>
              <a:t>סִיַמְתִי</a:t>
            </a:r>
            <a:r>
              <a:rPr lang="he-IL" sz="4400" b="1" dirty="0">
                <a:solidFill>
                  <a:schemeClr val="tx1"/>
                </a:solidFill>
              </a:rPr>
              <a:t>! </a:t>
            </a:r>
          </a:p>
          <a:p>
            <a:pPr algn="ctr"/>
            <a:r>
              <a:rPr lang="he-IL" sz="4400" b="1" dirty="0">
                <a:solidFill>
                  <a:schemeClr val="tx1"/>
                </a:solidFill>
              </a:rPr>
              <a:t>תִּהְיִי בְּרִיאָה!</a:t>
            </a:r>
            <a:endParaRPr lang="he-IL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52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1207"/>
            <a:ext cx="9144000" cy="5225143"/>
          </a:xfrm>
          <a:prstGeom prst="rect">
            <a:avLst/>
          </a:prstGeom>
        </p:spPr>
      </p:pic>
      <p:sp>
        <p:nvSpPr>
          <p:cNvPr id="9" name="כותרת 1"/>
          <p:cNvSpPr>
            <a:spLocks noGrp="1"/>
          </p:cNvSpPr>
          <p:nvPr>
            <p:ph type="ctrTitle"/>
          </p:nvPr>
        </p:nvSpPr>
        <p:spPr>
          <a:xfrm>
            <a:off x="4339525" y="-27384"/>
            <a:ext cx="4716016" cy="1100583"/>
          </a:xfrm>
        </p:spPr>
        <p:txBody>
          <a:bodyPr>
            <a:noAutofit/>
          </a:bodyPr>
          <a:lstStyle/>
          <a:p>
            <a:r>
              <a:rPr lang="he-IL" sz="5400" b="1" dirty="0">
                <a:cs typeface="+mn-cs"/>
              </a:rPr>
              <a:t>אַיָלָה אָמְרָה</a:t>
            </a:r>
            <a:r>
              <a:rPr lang="en-US" sz="5400" b="1" dirty="0">
                <a:cs typeface="+mn-cs"/>
              </a:rPr>
              <a:t>:</a:t>
            </a:r>
            <a:r>
              <a:rPr lang="he-IL" sz="5400" b="1" dirty="0">
                <a:cs typeface="+mn-cs"/>
              </a:rPr>
              <a:t> </a:t>
            </a:r>
            <a:endParaRPr lang="en-US" sz="5400" b="1" dirty="0">
              <a:cs typeface="+mn-cs"/>
            </a:endParaRPr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8" y="1092296"/>
            <a:ext cx="5936903" cy="5264054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810" y="1872065"/>
            <a:ext cx="2819469" cy="4499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51" y="3344065"/>
            <a:ext cx="1878150" cy="301228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1" r="29959"/>
          <a:stretch/>
        </p:blipFill>
        <p:spPr>
          <a:xfrm>
            <a:off x="1220675" y="2060848"/>
            <a:ext cx="2304993" cy="4400413"/>
          </a:xfrm>
          <a:prstGeom prst="rect">
            <a:avLst/>
          </a:prstGeom>
        </p:spPr>
      </p:pic>
      <p:sp>
        <p:nvSpPr>
          <p:cNvPr id="10" name="הסבר מלבני מעוגל 9"/>
          <p:cNvSpPr/>
          <p:nvPr/>
        </p:nvSpPr>
        <p:spPr>
          <a:xfrm>
            <a:off x="611560" y="548680"/>
            <a:ext cx="3532002" cy="1120795"/>
          </a:xfrm>
          <a:prstGeom prst="wedgeRoundRectCallout">
            <a:avLst>
              <a:gd name="adj1" fmla="val 41374"/>
              <a:gd name="adj2" fmla="val 150273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b="1" dirty="0">
                <a:solidFill>
                  <a:schemeClr val="tx1"/>
                </a:solidFill>
              </a:rPr>
              <a:t>בִּכְלָל לֹא כָּאַב!</a:t>
            </a:r>
            <a:endParaRPr lang="he-IL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schemeClr val="tx1"/>
                </a:solidFill>
              </a:rPr>
              <a:t>מצגת: פורית 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1207"/>
            <a:ext cx="9144000" cy="5225143"/>
          </a:xfrm>
          <a:prstGeom prst="rect">
            <a:avLst/>
          </a:prstGeom>
        </p:spPr>
      </p:pic>
      <p:sp>
        <p:nvSpPr>
          <p:cNvPr id="9" name="כותרת 1"/>
          <p:cNvSpPr>
            <a:spLocks noGrp="1"/>
          </p:cNvSpPr>
          <p:nvPr>
            <p:ph type="ctrTitle"/>
          </p:nvPr>
        </p:nvSpPr>
        <p:spPr>
          <a:xfrm>
            <a:off x="4339525" y="-27384"/>
            <a:ext cx="4716016" cy="1100583"/>
          </a:xfrm>
        </p:spPr>
        <p:txBody>
          <a:bodyPr>
            <a:noAutofit/>
          </a:bodyPr>
          <a:lstStyle/>
          <a:p>
            <a:r>
              <a:rPr lang="he-IL" sz="5400" b="1" dirty="0">
                <a:cs typeface="+mn-cs"/>
              </a:rPr>
              <a:t>אַבָּא אָמַר לָה</a:t>
            </a:r>
            <a:r>
              <a:rPr lang="en-US" sz="5400" b="1" dirty="0">
                <a:cs typeface="+mn-cs"/>
              </a:rPr>
              <a:t>:</a:t>
            </a:r>
            <a:r>
              <a:rPr lang="he-IL" sz="5400" b="1" dirty="0">
                <a:cs typeface="+mn-cs"/>
              </a:rPr>
              <a:t> </a:t>
            </a:r>
            <a:endParaRPr lang="en-US" sz="5400" b="1" dirty="0">
              <a:cs typeface="+mn-cs"/>
            </a:endParaRPr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8" y="1092296"/>
            <a:ext cx="5936903" cy="5264054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810" y="1872065"/>
            <a:ext cx="2819469" cy="4499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51" y="3344065"/>
            <a:ext cx="1878150" cy="301228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1" r="29959"/>
          <a:stretch/>
        </p:blipFill>
        <p:spPr>
          <a:xfrm>
            <a:off x="1220675" y="2060848"/>
            <a:ext cx="2304993" cy="4400413"/>
          </a:xfrm>
          <a:prstGeom prst="rect">
            <a:avLst/>
          </a:prstGeom>
        </p:spPr>
      </p:pic>
      <p:sp>
        <p:nvSpPr>
          <p:cNvPr id="10" name="הסבר מלבני מעוגל 9"/>
          <p:cNvSpPr/>
          <p:nvPr/>
        </p:nvSpPr>
        <p:spPr>
          <a:xfrm>
            <a:off x="194404" y="476672"/>
            <a:ext cx="4143562" cy="947538"/>
          </a:xfrm>
          <a:prstGeom prst="wedgeRoundRectCallout">
            <a:avLst>
              <a:gd name="adj1" fmla="val 4963"/>
              <a:gd name="adj2" fmla="val 108463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b="1" dirty="0">
                <a:solidFill>
                  <a:schemeClr val="tx1"/>
                </a:solidFill>
              </a:rPr>
              <a:t>אַתְ יַלְדָה אַמִיצָה!</a:t>
            </a:r>
            <a:endParaRPr lang="he-IL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39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-54183"/>
            <a:ext cx="7772400" cy="1470025"/>
          </a:xfrm>
        </p:spPr>
        <p:txBody>
          <a:bodyPr/>
          <a:lstStyle/>
          <a:p>
            <a:r>
              <a:rPr lang="he-IL" b="1" dirty="0">
                <a:cs typeface="+mn-cs"/>
              </a:rPr>
              <a:t>צִיפִּי הִזְמִינָה כַּמָה יְלָדִים לַמִּרְפָּאָה.</a:t>
            </a:r>
            <a:endParaRPr lang="en-US" b="1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2" y="1382698"/>
            <a:ext cx="6624736" cy="4958361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868" y="2361061"/>
            <a:ext cx="2494132" cy="3979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596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649868" y="0"/>
            <a:ext cx="2502094" cy="1470025"/>
          </a:xfrm>
        </p:spPr>
        <p:txBody>
          <a:bodyPr>
            <a:noAutofit/>
          </a:bodyPr>
          <a:lstStyle/>
          <a:p>
            <a:r>
              <a:rPr lang="he-IL" sz="4800" b="1" dirty="0">
                <a:cs typeface="+mn-cs"/>
              </a:rPr>
              <a:t>צִיפִּי אָמְרָה:</a:t>
            </a:r>
            <a:endParaRPr lang="en-US" sz="4800" b="1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2" y="1382698"/>
            <a:ext cx="6624736" cy="495836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868" y="2361061"/>
            <a:ext cx="2494132" cy="3979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הסבר מלבני מעוגל 2"/>
          <p:cNvSpPr/>
          <p:nvPr/>
        </p:nvSpPr>
        <p:spPr>
          <a:xfrm>
            <a:off x="3419872" y="188640"/>
            <a:ext cx="3312368" cy="1582887"/>
          </a:xfrm>
          <a:prstGeom prst="wedgeRoundRectCallout">
            <a:avLst>
              <a:gd name="adj1" fmla="val 71991"/>
              <a:gd name="adj2" fmla="val 149551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b="1" dirty="0">
                <a:solidFill>
                  <a:schemeClr val="tx1"/>
                </a:solidFill>
              </a:rPr>
              <a:t>מָחָר מְקַבְּלִים זְרִיקָה.</a:t>
            </a:r>
            <a:endParaRPr lang="he-IL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15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019800" y="0"/>
            <a:ext cx="3132162" cy="1470025"/>
          </a:xfrm>
        </p:spPr>
        <p:txBody>
          <a:bodyPr>
            <a:noAutofit/>
          </a:bodyPr>
          <a:lstStyle/>
          <a:p>
            <a:r>
              <a:rPr lang="he-IL" b="1" dirty="0">
                <a:cs typeface="+mn-cs"/>
              </a:rPr>
              <a:t>אַיָלָה פָּחֲדָה וְשָׁאֲלָה: </a:t>
            </a:r>
            <a:endParaRPr lang="en-US" b="1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2" y="1382698"/>
            <a:ext cx="6624736" cy="495836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868" y="2361061"/>
            <a:ext cx="2494132" cy="3979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הסבר מלבני מעוגל 2"/>
          <p:cNvSpPr/>
          <p:nvPr/>
        </p:nvSpPr>
        <p:spPr>
          <a:xfrm>
            <a:off x="251520" y="188640"/>
            <a:ext cx="3312368" cy="1582887"/>
          </a:xfrm>
          <a:prstGeom prst="wedgeRoundRectCallout">
            <a:avLst>
              <a:gd name="adj1" fmla="val -18072"/>
              <a:gd name="adj2" fmla="val 130776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800" b="1" dirty="0">
                <a:solidFill>
                  <a:schemeClr val="tx1"/>
                </a:solidFill>
              </a:rPr>
              <a:t>הַזְּרִיקָה תִּכְאַב?</a:t>
            </a:r>
            <a:endParaRPr lang="he-IL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56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649868" y="0"/>
            <a:ext cx="2502094" cy="1470025"/>
          </a:xfrm>
        </p:spPr>
        <p:txBody>
          <a:bodyPr>
            <a:noAutofit/>
          </a:bodyPr>
          <a:lstStyle/>
          <a:p>
            <a:r>
              <a:rPr lang="he-IL" b="1" dirty="0">
                <a:cs typeface="+mn-cs"/>
              </a:rPr>
              <a:t>צִיפִּי אָמְרָה:</a:t>
            </a:r>
            <a:endParaRPr lang="en-US" b="1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2" y="1382698"/>
            <a:ext cx="6624736" cy="495836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868" y="2361061"/>
            <a:ext cx="2494132" cy="3979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הסבר מלבני מעוגל 2"/>
          <p:cNvSpPr/>
          <p:nvPr/>
        </p:nvSpPr>
        <p:spPr>
          <a:xfrm>
            <a:off x="4283968" y="188640"/>
            <a:ext cx="2448272" cy="1582887"/>
          </a:xfrm>
          <a:prstGeom prst="wedgeRoundRectCallout">
            <a:avLst>
              <a:gd name="adj1" fmla="val 71991"/>
              <a:gd name="adj2" fmla="val 149551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b="1" dirty="0">
                <a:solidFill>
                  <a:schemeClr val="tx1"/>
                </a:solidFill>
              </a:rPr>
              <a:t>לֹא, אַל תִּדְאֲגִי.</a:t>
            </a:r>
            <a:endParaRPr lang="he-IL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1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-19442"/>
            <a:ext cx="9144000" cy="1150649"/>
          </a:xfrm>
        </p:spPr>
        <p:txBody>
          <a:bodyPr>
            <a:noAutofit/>
          </a:bodyPr>
          <a:lstStyle/>
          <a:p>
            <a:r>
              <a:rPr lang="he-IL" sz="5400" b="1" dirty="0">
                <a:cs typeface="+mn-cs"/>
              </a:rPr>
              <a:t>אַבָּא בָּא עִם אַיָלָה לַמִּרְפָּאָה.</a:t>
            </a:r>
            <a:endParaRPr lang="en-US" sz="5400" b="1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1207"/>
            <a:ext cx="9144000" cy="5225143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1" r="29959"/>
          <a:stretch/>
        </p:blipFill>
        <p:spPr>
          <a:xfrm>
            <a:off x="1220675" y="2060848"/>
            <a:ext cx="2304993" cy="4400413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810" y="1872065"/>
            <a:ext cx="2819469" cy="4499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51" y="3344065"/>
            <a:ext cx="1878150" cy="301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3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-19442"/>
            <a:ext cx="9144000" cy="1150649"/>
          </a:xfrm>
        </p:spPr>
        <p:txBody>
          <a:bodyPr>
            <a:noAutofit/>
          </a:bodyPr>
          <a:lstStyle/>
          <a:p>
            <a:r>
              <a:rPr lang="he-IL" sz="5400" b="1" dirty="0">
                <a:cs typeface="+mn-cs"/>
              </a:rPr>
              <a:t>אַיָלָה </a:t>
            </a:r>
            <a:r>
              <a:rPr lang="he-IL" sz="5400" b="1" dirty="0" err="1">
                <a:cs typeface="+mn-cs"/>
              </a:rPr>
              <a:t>הִתְיַשְׁבָה</a:t>
            </a:r>
            <a:r>
              <a:rPr lang="he-IL" sz="5400" b="1" dirty="0">
                <a:cs typeface="+mn-cs"/>
              </a:rPr>
              <a:t> עַל הַמִּיטָה.</a:t>
            </a:r>
            <a:endParaRPr lang="en-US" sz="5400" b="1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1207"/>
            <a:ext cx="9144000" cy="5225143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55" y="1092296"/>
            <a:ext cx="5936903" cy="5264054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1" r="29959"/>
          <a:stretch/>
        </p:blipFill>
        <p:spPr>
          <a:xfrm>
            <a:off x="3776548" y="1936481"/>
            <a:ext cx="2304993" cy="4400413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785" y="1700808"/>
            <a:ext cx="2819469" cy="4499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29" y="2825128"/>
            <a:ext cx="1878150" cy="301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34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1207"/>
            <a:ext cx="9144000" cy="5225143"/>
          </a:xfrm>
          <a:prstGeom prst="rect">
            <a:avLst/>
          </a:prstGeom>
        </p:spPr>
      </p:pic>
      <p:sp>
        <p:nvSpPr>
          <p:cNvPr id="9" name="כותרת 1"/>
          <p:cNvSpPr>
            <a:spLocks noGrp="1"/>
          </p:cNvSpPr>
          <p:nvPr>
            <p:ph type="ctrTitle"/>
          </p:nvPr>
        </p:nvSpPr>
        <p:spPr>
          <a:xfrm>
            <a:off x="4339525" y="-27384"/>
            <a:ext cx="4716016" cy="1100583"/>
          </a:xfrm>
        </p:spPr>
        <p:txBody>
          <a:bodyPr>
            <a:noAutofit/>
          </a:bodyPr>
          <a:lstStyle/>
          <a:p>
            <a:r>
              <a:rPr lang="he-IL" b="1" dirty="0">
                <a:cs typeface="+mn-cs"/>
              </a:rPr>
              <a:t>צִיפִּי הִזְכִּירָה לְאַיָלָה:</a:t>
            </a:r>
            <a:endParaRPr lang="en-US" b="1" dirty="0">
              <a:cs typeface="+mn-cs"/>
            </a:endParaRPr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8" y="1092296"/>
            <a:ext cx="5936903" cy="5264054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810" y="1872065"/>
            <a:ext cx="2819469" cy="4499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51" y="3344065"/>
            <a:ext cx="1878150" cy="301228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1" r="29959"/>
          <a:stretch/>
        </p:blipFill>
        <p:spPr>
          <a:xfrm>
            <a:off x="1220675" y="2060848"/>
            <a:ext cx="2304993" cy="4400413"/>
          </a:xfrm>
          <a:prstGeom prst="rect">
            <a:avLst/>
          </a:prstGeom>
        </p:spPr>
      </p:pic>
      <p:sp>
        <p:nvSpPr>
          <p:cNvPr id="10" name="הסבר מלבני מעוגל 9"/>
          <p:cNvSpPr/>
          <p:nvPr/>
        </p:nvSpPr>
        <p:spPr>
          <a:xfrm>
            <a:off x="1802794" y="87714"/>
            <a:ext cx="2448272" cy="1582887"/>
          </a:xfrm>
          <a:prstGeom prst="wedgeRoundRectCallout">
            <a:avLst>
              <a:gd name="adj1" fmla="val 90199"/>
              <a:gd name="adj2" fmla="val 127166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b="1" dirty="0">
                <a:solidFill>
                  <a:schemeClr val="tx1"/>
                </a:solidFill>
              </a:rPr>
              <a:t>אַל תָּזִיזִי אֶת הַיָּד!</a:t>
            </a:r>
            <a:endParaRPr lang="he-IL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0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-19442"/>
            <a:ext cx="9144000" cy="1150649"/>
          </a:xfrm>
        </p:spPr>
        <p:txBody>
          <a:bodyPr>
            <a:noAutofit/>
          </a:bodyPr>
          <a:lstStyle/>
          <a:p>
            <a:r>
              <a:rPr lang="he-IL" sz="5400" b="1" dirty="0">
                <a:cs typeface="+mn-cs"/>
              </a:rPr>
              <a:t>צִיפִּי נָתְנָה לְאַיָלָה זְרִיקָה.</a:t>
            </a:r>
            <a:endParaRPr lang="en-US" sz="5400" b="1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1207"/>
            <a:ext cx="9144000" cy="5225143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55" y="1092296"/>
            <a:ext cx="5936903" cy="5264054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1" r="29959"/>
          <a:stretch/>
        </p:blipFill>
        <p:spPr>
          <a:xfrm>
            <a:off x="3776548" y="1936481"/>
            <a:ext cx="2304993" cy="4400413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785" y="1700808"/>
            <a:ext cx="2819469" cy="4499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29" y="2825128"/>
            <a:ext cx="1878150" cy="301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50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141</Words>
  <Application>Microsoft Office PowerPoint</Application>
  <PresentationFormat>‫הצגה על המסך (4:3)</PresentationFormat>
  <Paragraphs>35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ערכת נושא Office</vt:lpstr>
      <vt:lpstr>הַזְּרִיקָה</vt:lpstr>
      <vt:lpstr>צִיפִּי הִזְמִינָה כַּמָה יְלָדִים לַמִּרְפָּאָה.</vt:lpstr>
      <vt:lpstr>צִיפִּי אָמְרָה:</vt:lpstr>
      <vt:lpstr>אַיָלָה פָּחֲדָה וְשָׁאֲלָה: </vt:lpstr>
      <vt:lpstr>צִיפִּי אָמְרָה:</vt:lpstr>
      <vt:lpstr>אַבָּא בָּא עִם אַיָלָה לַמִּרְפָּאָה.</vt:lpstr>
      <vt:lpstr>אַיָלָה הִתְיַשְׁבָה עַל הַמִּיטָה.</vt:lpstr>
      <vt:lpstr>צִיפִּי הִזְכִּירָה לְאַיָלָה:</vt:lpstr>
      <vt:lpstr>צִיפִּי נָתְנָה לְאַיָלָה זְרִיקָה.</vt:lpstr>
      <vt:lpstr>אַיָלָה הִרְגִישָׁה דְּקִירָה קְטַנָה בַּיָּד.</vt:lpstr>
      <vt:lpstr>צִיפִּי אָמְרָה:</vt:lpstr>
      <vt:lpstr>אַיָלָה אָמְרָה: </vt:lpstr>
      <vt:lpstr>אַבָּא אָמַר לָה: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PURIT</cp:lastModifiedBy>
  <cp:revision>59</cp:revision>
  <dcterms:created xsi:type="dcterms:W3CDTF">2015-12-29T06:15:11Z</dcterms:created>
  <dcterms:modified xsi:type="dcterms:W3CDTF">2018-02-10T00:56:27Z</dcterms:modified>
</cp:coreProperties>
</file>