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9"/>
  </p:notesMasterIdLst>
  <p:sldIdLst>
    <p:sldId id="282" r:id="rId2"/>
    <p:sldId id="258" r:id="rId3"/>
    <p:sldId id="256" r:id="rId4"/>
    <p:sldId id="257"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59" r:id="rId24"/>
    <p:sldId id="260" r:id="rId25"/>
    <p:sldId id="261" r:id="rId26"/>
    <p:sldId id="281" r:id="rId27"/>
    <p:sldId id="283" r:id="rId2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9314C47-D7CB-43DA-B326-2D96B664E2BB}" type="datetimeFigureOut">
              <a:rPr lang="he-IL" smtClean="0"/>
              <a:pPr/>
              <a:t>כ"ה/שבט/תשע"ח</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9381D6B-6D55-4019-A0E9-42E96326727B}" type="slidenum">
              <a:rPr lang="he-IL" smtClean="0"/>
              <a:pPr/>
              <a:t>‹#›</a:t>
            </a:fld>
            <a:endParaRPr lang="he-IL"/>
          </a:p>
        </p:txBody>
      </p:sp>
    </p:spTree>
    <p:extLst>
      <p:ext uri="{BB962C8B-B14F-4D97-AF65-F5344CB8AC3E}">
        <p14:creationId xmlns:p14="http://schemas.microsoft.com/office/powerpoint/2010/main" val="337393733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F66A07D9-1B88-48B7-AD6B-665D37DEA93B}" type="datetime8">
              <a:rPr lang="he-IL" smtClean="0"/>
              <a:pPr/>
              <a:t>10 פברואר 18</a:t>
            </a:fld>
            <a:endParaRPr lang="he-IL"/>
          </a:p>
        </p:txBody>
      </p:sp>
      <p:sp>
        <p:nvSpPr>
          <p:cNvPr id="5" name="מציין מיקום של כותרת תחתונה 4"/>
          <p:cNvSpPr>
            <a:spLocks noGrp="1"/>
          </p:cNvSpPr>
          <p:nvPr>
            <p:ph type="ftr" sz="quarter" idx="11"/>
          </p:nvPr>
        </p:nvSpPr>
        <p:spPr/>
        <p:txBody>
          <a:bodyPr/>
          <a:lstStyle/>
          <a:p>
            <a:r>
              <a:rPr lang="he-IL"/>
              <a:t>פורית אברמוב</a:t>
            </a:r>
          </a:p>
        </p:txBody>
      </p:sp>
      <p:sp>
        <p:nvSpPr>
          <p:cNvPr id="6" name="מציין מיקום של מספר שקופית 5"/>
          <p:cNvSpPr>
            <a:spLocks noGrp="1"/>
          </p:cNvSpPr>
          <p:nvPr>
            <p:ph type="sldNum" sz="quarter" idx="12"/>
          </p:nvPr>
        </p:nvSpPr>
        <p:spPr/>
        <p:txBody>
          <a:bodyPr/>
          <a:lstStyle/>
          <a:p>
            <a:fld id="{ADFDE855-3934-4BAA-B7D1-BF6EE54714EB}"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765B1ED6-4D91-4286-8915-7208E52AB481}" type="datetime8">
              <a:rPr lang="he-IL" smtClean="0"/>
              <a:pPr/>
              <a:t>10 פברואר 18</a:t>
            </a:fld>
            <a:endParaRPr lang="he-IL"/>
          </a:p>
        </p:txBody>
      </p:sp>
      <p:sp>
        <p:nvSpPr>
          <p:cNvPr id="5" name="מציין מיקום של כותרת תחתונה 4"/>
          <p:cNvSpPr>
            <a:spLocks noGrp="1"/>
          </p:cNvSpPr>
          <p:nvPr>
            <p:ph type="ftr" sz="quarter" idx="11"/>
          </p:nvPr>
        </p:nvSpPr>
        <p:spPr/>
        <p:txBody>
          <a:bodyPr/>
          <a:lstStyle/>
          <a:p>
            <a:r>
              <a:rPr lang="he-IL"/>
              <a:t>פורית אברמוב</a:t>
            </a:r>
          </a:p>
        </p:txBody>
      </p:sp>
      <p:sp>
        <p:nvSpPr>
          <p:cNvPr id="6" name="מציין מיקום של מספר שקופית 5"/>
          <p:cNvSpPr>
            <a:spLocks noGrp="1"/>
          </p:cNvSpPr>
          <p:nvPr>
            <p:ph type="sldNum" sz="quarter" idx="12"/>
          </p:nvPr>
        </p:nvSpPr>
        <p:spPr/>
        <p:txBody>
          <a:bodyPr/>
          <a:lstStyle/>
          <a:p>
            <a:fld id="{ADFDE855-3934-4BAA-B7D1-BF6EE54714EB}"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A242A914-3A20-47EA-9470-FC0B85BD6871}" type="datetime8">
              <a:rPr lang="he-IL" smtClean="0"/>
              <a:pPr/>
              <a:t>10 פברואר 18</a:t>
            </a:fld>
            <a:endParaRPr lang="he-IL"/>
          </a:p>
        </p:txBody>
      </p:sp>
      <p:sp>
        <p:nvSpPr>
          <p:cNvPr id="5" name="מציין מיקום של כותרת תחתונה 4"/>
          <p:cNvSpPr>
            <a:spLocks noGrp="1"/>
          </p:cNvSpPr>
          <p:nvPr>
            <p:ph type="ftr" sz="quarter" idx="11"/>
          </p:nvPr>
        </p:nvSpPr>
        <p:spPr/>
        <p:txBody>
          <a:bodyPr/>
          <a:lstStyle/>
          <a:p>
            <a:r>
              <a:rPr lang="he-IL"/>
              <a:t>פורית אברמוב</a:t>
            </a:r>
          </a:p>
        </p:txBody>
      </p:sp>
      <p:sp>
        <p:nvSpPr>
          <p:cNvPr id="6" name="מציין מיקום של מספר שקופית 5"/>
          <p:cNvSpPr>
            <a:spLocks noGrp="1"/>
          </p:cNvSpPr>
          <p:nvPr>
            <p:ph type="sldNum" sz="quarter" idx="12"/>
          </p:nvPr>
        </p:nvSpPr>
        <p:spPr/>
        <p:txBody>
          <a:bodyPr/>
          <a:lstStyle/>
          <a:p>
            <a:fld id="{ADFDE855-3934-4BAA-B7D1-BF6EE54714EB}"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24049AFD-8291-4DFD-B3CC-64FB382E3B24}" type="datetime8">
              <a:rPr lang="he-IL" smtClean="0"/>
              <a:pPr/>
              <a:t>10 פברואר 18</a:t>
            </a:fld>
            <a:endParaRPr lang="he-IL"/>
          </a:p>
        </p:txBody>
      </p:sp>
      <p:sp>
        <p:nvSpPr>
          <p:cNvPr id="5" name="מציין מיקום של כותרת תחתונה 4"/>
          <p:cNvSpPr>
            <a:spLocks noGrp="1"/>
          </p:cNvSpPr>
          <p:nvPr>
            <p:ph type="ftr" sz="quarter" idx="11"/>
          </p:nvPr>
        </p:nvSpPr>
        <p:spPr/>
        <p:txBody>
          <a:bodyPr/>
          <a:lstStyle/>
          <a:p>
            <a:r>
              <a:rPr lang="he-IL"/>
              <a:t>פורית אברמוב</a:t>
            </a:r>
          </a:p>
        </p:txBody>
      </p:sp>
      <p:sp>
        <p:nvSpPr>
          <p:cNvPr id="6" name="מציין מיקום של מספר שקופית 5"/>
          <p:cNvSpPr>
            <a:spLocks noGrp="1"/>
          </p:cNvSpPr>
          <p:nvPr>
            <p:ph type="sldNum" sz="quarter" idx="12"/>
          </p:nvPr>
        </p:nvSpPr>
        <p:spPr/>
        <p:txBody>
          <a:bodyPr/>
          <a:lstStyle/>
          <a:p>
            <a:fld id="{ADFDE855-3934-4BAA-B7D1-BF6EE54714EB}"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BB90792A-7D9B-4130-8DA1-ACA494368CC2}" type="datetime8">
              <a:rPr lang="he-IL" smtClean="0"/>
              <a:pPr/>
              <a:t>10 פברואר 18</a:t>
            </a:fld>
            <a:endParaRPr lang="he-IL"/>
          </a:p>
        </p:txBody>
      </p:sp>
      <p:sp>
        <p:nvSpPr>
          <p:cNvPr id="5" name="מציין מיקום של כותרת תחתונה 4"/>
          <p:cNvSpPr>
            <a:spLocks noGrp="1"/>
          </p:cNvSpPr>
          <p:nvPr>
            <p:ph type="ftr" sz="quarter" idx="11"/>
          </p:nvPr>
        </p:nvSpPr>
        <p:spPr/>
        <p:txBody>
          <a:bodyPr/>
          <a:lstStyle/>
          <a:p>
            <a:r>
              <a:rPr lang="he-IL"/>
              <a:t>פורית אברמוב</a:t>
            </a:r>
          </a:p>
        </p:txBody>
      </p:sp>
      <p:sp>
        <p:nvSpPr>
          <p:cNvPr id="6" name="מציין מיקום של מספר שקופית 5"/>
          <p:cNvSpPr>
            <a:spLocks noGrp="1"/>
          </p:cNvSpPr>
          <p:nvPr>
            <p:ph type="sldNum" sz="quarter" idx="12"/>
          </p:nvPr>
        </p:nvSpPr>
        <p:spPr/>
        <p:txBody>
          <a:bodyPr/>
          <a:lstStyle/>
          <a:p>
            <a:fld id="{ADFDE855-3934-4BAA-B7D1-BF6EE54714EB}"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8DF7CE6C-75D6-4794-AEB2-A75A460A14BC}" type="datetime8">
              <a:rPr lang="he-IL" smtClean="0"/>
              <a:pPr/>
              <a:t>10 פברואר 18</a:t>
            </a:fld>
            <a:endParaRPr lang="he-IL"/>
          </a:p>
        </p:txBody>
      </p:sp>
      <p:sp>
        <p:nvSpPr>
          <p:cNvPr id="6" name="מציין מיקום של כותרת תחתונה 5"/>
          <p:cNvSpPr>
            <a:spLocks noGrp="1"/>
          </p:cNvSpPr>
          <p:nvPr>
            <p:ph type="ftr" sz="quarter" idx="11"/>
          </p:nvPr>
        </p:nvSpPr>
        <p:spPr/>
        <p:txBody>
          <a:bodyPr/>
          <a:lstStyle/>
          <a:p>
            <a:r>
              <a:rPr lang="he-IL"/>
              <a:t>פורית אברמוב</a:t>
            </a:r>
          </a:p>
        </p:txBody>
      </p:sp>
      <p:sp>
        <p:nvSpPr>
          <p:cNvPr id="7" name="מציין מיקום של מספר שקופית 6"/>
          <p:cNvSpPr>
            <a:spLocks noGrp="1"/>
          </p:cNvSpPr>
          <p:nvPr>
            <p:ph type="sldNum" sz="quarter" idx="12"/>
          </p:nvPr>
        </p:nvSpPr>
        <p:spPr/>
        <p:txBody>
          <a:bodyPr/>
          <a:lstStyle/>
          <a:p>
            <a:fld id="{ADFDE855-3934-4BAA-B7D1-BF6EE54714EB}"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82AC7D4F-8625-49C7-86F4-F4AEBE2B0130}" type="datetime8">
              <a:rPr lang="he-IL" smtClean="0"/>
              <a:pPr/>
              <a:t>10 פברואר 18</a:t>
            </a:fld>
            <a:endParaRPr lang="he-IL"/>
          </a:p>
        </p:txBody>
      </p:sp>
      <p:sp>
        <p:nvSpPr>
          <p:cNvPr id="8" name="מציין מיקום של כותרת תחתונה 7"/>
          <p:cNvSpPr>
            <a:spLocks noGrp="1"/>
          </p:cNvSpPr>
          <p:nvPr>
            <p:ph type="ftr" sz="quarter" idx="11"/>
          </p:nvPr>
        </p:nvSpPr>
        <p:spPr/>
        <p:txBody>
          <a:bodyPr/>
          <a:lstStyle/>
          <a:p>
            <a:r>
              <a:rPr lang="he-IL"/>
              <a:t>פורית אברמוב</a:t>
            </a:r>
          </a:p>
        </p:txBody>
      </p:sp>
      <p:sp>
        <p:nvSpPr>
          <p:cNvPr id="9" name="מציין מיקום של מספר שקופית 8"/>
          <p:cNvSpPr>
            <a:spLocks noGrp="1"/>
          </p:cNvSpPr>
          <p:nvPr>
            <p:ph type="sldNum" sz="quarter" idx="12"/>
          </p:nvPr>
        </p:nvSpPr>
        <p:spPr/>
        <p:txBody>
          <a:bodyPr/>
          <a:lstStyle/>
          <a:p>
            <a:fld id="{ADFDE855-3934-4BAA-B7D1-BF6EE54714EB}"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98E9BC90-01D4-421A-BC1C-25C61EC3DBE7}" type="datetime8">
              <a:rPr lang="he-IL" smtClean="0"/>
              <a:pPr/>
              <a:t>10 פברואר 18</a:t>
            </a:fld>
            <a:endParaRPr lang="he-IL"/>
          </a:p>
        </p:txBody>
      </p:sp>
      <p:sp>
        <p:nvSpPr>
          <p:cNvPr id="4" name="מציין מיקום של כותרת תחתונה 3"/>
          <p:cNvSpPr>
            <a:spLocks noGrp="1"/>
          </p:cNvSpPr>
          <p:nvPr>
            <p:ph type="ftr" sz="quarter" idx="11"/>
          </p:nvPr>
        </p:nvSpPr>
        <p:spPr/>
        <p:txBody>
          <a:bodyPr/>
          <a:lstStyle/>
          <a:p>
            <a:r>
              <a:rPr lang="he-IL"/>
              <a:t>פורית אברמוב</a:t>
            </a:r>
          </a:p>
        </p:txBody>
      </p:sp>
      <p:sp>
        <p:nvSpPr>
          <p:cNvPr id="5" name="מציין מיקום של מספר שקופית 4"/>
          <p:cNvSpPr>
            <a:spLocks noGrp="1"/>
          </p:cNvSpPr>
          <p:nvPr>
            <p:ph type="sldNum" sz="quarter" idx="12"/>
          </p:nvPr>
        </p:nvSpPr>
        <p:spPr/>
        <p:txBody>
          <a:bodyPr/>
          <a:lstStyle/>
          <a:p>
            <a:fld id="{ADFDE855-3934-4BAA-B7D1-BF6EE54714EB}"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A4E409F9-A631-4248-940C-E8430127B7FD}" type="datetime8">
              <a:rPr lang="he-IL" smtClean="0"/>
              <a:pPr/>
              <a:t>10 פברואר 18</a:t>
            </a:fld>
            <a:endParaRPr lang="he-IL"/>
          </a:p>
        </p:txBody>
      </p:sp>
      <p:sp>
        <p:nvSpPr>
          <p:cNvPr id="3" name="מציין מיקום של כותרת תחתונה 2"/>
          <p:cNvSpPr>
            <a:spLocks noGrp="1"/>
          </p:cNvSpPr>
          <p:nvPr>
            <p:ph type="ftr" sz="quarter" idx="11"/>
          </p:nvPr>
        </p:nvSpPr>
        <p:spPr/>
        <p:txBody>
          <a:bodyPr/>
          <a:lstStyle/>
          <a:p>
            <a:r>
              <a:rPr lang="he-IL"/>
              <a:t>פורית אברמוב</a:t>
            </a:r>
          </a:p>
        </p:txBody>
      </p:sp>
      <p:sp>
        <p:nvSpPr>
          <p:cNvPr id="4" name="מציין מיקום של מספר שקופית 3"/>
          <p:cNvSpPr>
            <a:spLocks noGrp="1"/>
          </p:cNvSpPr>
          <p:nvPr>
            <p:ph type="sldNum" sz="quarter" idx="12"/>
          </p:nvPr>
        </p:nvSpPr>
        <p:spPr/>
        <p:txBody>
          <a:bodyPr/>
          <a:lstStyle/>
          <a:p>
            <a:fld id="{ADFDE855-3934-4BAA-B7D1-BF6EE54714EB}"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82AA14A-C801-4A39-8A45-D466DFDA8C16}" type="datetime8">
              <a:rPr lang="he-IL" smtClean="0"/>
              <a:pPr/>
              <a:t>10 פברואר 18</a:t>
            </a:fld>
            <a:endParaRPr lang="he-IL"/>
          </a:p>
        </p:txBody>
      </p:sp>
      <p:sp>
        <p:nvSpPr>
          <p:cNvPr id="6" name="מציין מיקום של כותרת תחתונה 5"/>
          <p:cNvSpPr>
            <a:spLocks noGrp="1"/>
          </p:cNvSpPr>
          <p:nvPr>
            <p:ph type="ftr" sz="quarter" idx="11"/>
          </p:nvPr>
        </p:nvSpPr>
        <p:spPr/>
        <p:txBody>
          <a:bodyPr/>
          <a:lstStyle/>
          <a:p>
            <a:r>
              <a:rPr lang="he-IL"/>
              <a:t>פורית אברמוב</a:t>
            </a:r>
          </a:p>
        </p:txBody>
      </p:sp>
      <p:sp>
        <p:nvSpPr>
          <p:cNvPr id="7" name="מציין מיקום של מספר שקופית 6"/>
          <p:cNvSpPr>
            <a:spLocks noGrp="1"/>
          </p:cNvSpPr>
          <p:nvPr>
            <p:ph type="sldNum" sz="quarter" idx="12"/>
          </p:nvPr>
        </p:nvSpPr>
        <p:spPr/>
        <p:txBody>
          <a:bodyPr/>
          <a:lstStyle/>
          <a:p>
            <a:fld id="{ADFDE855-3934-4BAA-B7D1-BF6EE54714EB}"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DFB1DA3-D48B-430C-A310-70FFD3E316DC}" type="datetime8">
              <a:rPr lang="he-IL" smtClean="0"/>
              <a:pPr/>
              <a:t>10 פברואר 18</a:t>
            </a:fld>
            <a:endParaRPr lang="he-IL"/>
          </a:p>
        </p:txBody>
      </p:sp>
      <p:sp>
        <p:nvSpPr>
          <p:cNvPr id="6" name="מציין מיקום של כותרת תחתונה 5"/>
          <p:cNvSpPr>
            <a:spLocks noGrp="1"/>
          </p:cNvSpPr>
          <p:nvPr>
            <p:ph type="ftr" sz="quarter" idx="11"/>
          </p:nvPr>
        </p:nvSpPr>
        <p:spPr/>
        <p:txBody>
          <a:bodyPr/>
          <a:lstStyle/>
          <a:p>
            <a:r>
              <a:rPr lang="he-IL"/>
              <a:t>פורית אברמוב</a:t>
            </a:r>
          </a:p>
        </p:txBody>
      </p:sp>
      <p:sp>
        <p:nvSpPr>
          <p:cNvPr id="7" name="מציין מיקום של מספר שקופית 6"/>
          <p:cNvSpPr>
            <a:spLocks noGrp="1"/>
          </p:cNvSpPr>
          <p:nvPr>
            <p:ph type="sldNum" sz="quarter" idx="12"/>
          </p:nvPr>
        </p:nvSpPr>
        <p:spPr/>
        <p:txBody>
          <a:bodyPr/>
          <a:lstStyle/>
          <a:p>
            <a:fld id="{ADFDE855-3934-4BAA-B7D1-BF6EE54714EB}"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F0D5E4F-717A-49D5-9330-A51964FF9348}" type="datetime8">
              <a:rPr lang="he-IL" smtClean="0"/>
              <a:pPr/>
              <a:t>10 פברואר 18</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he-IL"/>
              <a:t>פורית אברמוב</a:t>
            </a:r>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DFDE855-3934-4BAA-B7D1-BF6EE54714EB}"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Layout" Target="../slideLayouts/slideLayout7.xml"/><Relationship Id="rId1" Type="http://schemas.openxmlformats.org/officeDocument/2006/relationships/audio" Target="file:///C:\Users\PURIT\AppData\Local\Microsoft\Windows\Temporary%20Internet%20Files\Content.IE5\LRTPMPGF\MS900044816%5b1%5d.mid" TargetMode="External"/><Relationship Id="rId5" Type="http://schemas.openxmlformats.org/officeDocument/2006/relationships/image" Target="../media/image5.png"/><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Layout" Target="../slideLayouts/slideLayout7.xml"/><Relationship Id="rId1" Type="http://schemas.openxmlformats.org/officeDocument/2006/relationships/audio" Target="file:///C:\Users\PURIT\AppData\Local\Microsoft\Windows\Temporary%20Internet%20Files\Content.IE5\LRTPMPGF\MS900044816%5b1%5d.mid" TargetMode="External"/><Relationship Id="rId5" Type="http://schemas.openxmlformats.org/officeDocument/2006/relationships/image" Target="../media/image5.png"/><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Layout" Target="../slideLayouts/slideLayout7.xml"/><Relationship Id="rId1" Type="http://schemas.openxmlformats.org/officeDocument/2006/relationships/audio" Target="file:///C:\Users\PURIT\AppData\Local\Microsoft\Windows\Temporary%20Internet%20Files\Content.IE5\LRTPMPGF\MS900044816%5b1%5d.mid" TargetMode="External"/><Relationship Id="rId5" Type="http://schemas.openxmlformats.org/officeDocument/2006/relationships/image" Target="../media/image5.png"/><Relationship Id="rId4" Type="http://schemas.openxmlformats.org/officeDocument/2006/relationships/image" Target="../media/image4.wmf"/></Relationships>
</file>

<file path=ppt/slides/_rels/slide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Layout" Target="../slideLayouts/slideLayout7.xml"/><Relationship Id="rId1" Type="http://schemas.openxmlformats.org/officeDocument/2006/relationships/audio" Target="file:///C:\Users\PURIT\AppData\Local\Microsoft\Windows\Temporary%20Internet%20Files\Content.IE5\LRTPMPGF\MS900044816%5b1%5d.mid" TargetMode="External"/><Relationship Id="rId5" Type="http://schemas.openxmlformats.org/officeDocument/2006/relationships/image" Target="../media/image5.png"/><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xml"/><Relationship Id="rId4" Type="http://schemas.openxmlformats.org/officeDocument/2006/relationships/image" Target="../media/image18.gif"/></Relationships>
</file>

<file path=ppt/slides/_rels/slide2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Layout" Target="../slideLayouts/slideLayout7.xml"/><Relationship Id="rId1" Type="http://schemas.openxmlformats.org/officeDocument/2006/relationships/audio" Target="file:///C:\Users\PURIT\AppData\Local\Microsoft\Windows\Temporary%20Internet%20Files\Content.IE5\LRTPMPGF\MS900044816%5b1%5d.mid" TargetMode="External"/><Relationship Id="rId5" Type="http://schemas.openxmlformats.org/officeDocument/2006/relationships/image" Target="../media/image5.png"/><Relationship Id="rId4" Type="http://schemas.openxmlformats.org/officeDocument/2006/relationships/image" Target="../media/image4.wmf"/></Relationships>
</file>

<file path=ppt/slides/_rels/slide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gi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Layout" Target="../slideLayouts/slideLayout7.xml"/><Relationship Id="rId1" Type="http://schemas.openxmlformats.org/officeDocument/2006/relationships/audio" Target="file:///C:\Users\PURIT\AppData\Local\Microsoft\Windows\Temporary%20Internet%20Files\Content.IE5\LRTPMPGF\MS900044816%5b1%5d.mid" TargetMode="External"/><Relationship Id="rId5" Type="http://schemas.openxmlformats.org/officeDocument/2006/relationships/image" Target="../media/image5.png"/><Relationship Id="rId4" Type="http://schemas.openxmlformats.org/officeDocument/2006/relationships/image" Target="../media/image4.wmf"/></Relationships>
</file>

<file path=ppt/slides/_rels/slide2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Layout" Target="../slideLayouts/slideLayout7.xml"/><Relationship Id="rId1" Type="http://schemas.openxmlformats.org/officeDocument/2006/relationships/audio" Target="file:///C:\Users\PURIT\AppData\Local\Microsoft\Windows\Temporary%20Internet%20Files\Content.IE5\LRTPMPGF\MS900044816%5b1%5d.mid" TargetMode="External"/><Relationship Id="rId5" Type="http://schemas.openxmlformats.org/officeDocument/2006/relationships/image" Target="../media/image5.png"/><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Layout" Target="../slideLayouts/slideLayout7.xml"/><Relationship Id="rId1" Type="http://schemas.openxmlformats.org/officeDocument/2006/relationships/audio" Target="file:///C:\Users\PURIT\AppData\Local\Microsoft\Windows\Temporary%20Internet%20Files\Content.IE5\LRTPMPGF\MS900044816%5b1%5d.mid" TargetMode="External"/><Relationship Id="rId5" Type="http://schemas.openxmlformats.org/officeDocument/2006/relationships/image" Target="../media/image5.png"/><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כותרת 1"/>
          <p:cNvSpPr>
            <a:spLocks noGrp="1"/>
          </p:cNvSpPr>
          <p:nvPr>
            <p:ph type="title"/>
          </p:nvPr>
        </p:nvSpPr>
        <p:spPr>
          <a:xfrm>
            <a:off x="0" y="274638"/>
            <a:ext cx="9144000" cy="1143000"/>
          </a:xfrm>
        </p:spPr>
        <p:txBody>
          <a:bodyPr>
            <a:normAutofit fontScale="90000"/>
          </a:bodyPr>
          <a:lstStyle/>
          <a:p>
            <a:pPr eaLnBrk="1" hangingPunct="1"/>
            <a:r>
              <a:rPr lang="he-IL" dirty="0">
                <a:cs typeface="+mn-cs"/>
              </a:rPr>
              <a:t>קריאת מילים עם התנועות קמץ ופתח וחיריק.</a:t>
            </a:r>
          </a:p>
        </p:txBody>
      </p:sp>
      <p:sp>
        <p:nvSpPr>
          <p:cNvPr id="3" name="מציין מיקום תוכן 2"/>
          <p:cNvSpPr>
            <a:spLocks noGrp="1"/>
          </p:cNvSpPr>
          <p:nvPr>
            <p:ph idx="1"/>
          </p:nvPr>
        </p:nvSpPr>
        <p:spPr>
          <a:xfrm>
            <a:off x="539750" y="1772816"/>
            <a:ext cx="8229600" cy="3096344"/>
          </a:xfrm>
        </p:spPr>
        <p:txBody>
          <a:bodyPr>
            <a:normAutofit fontScale="92500"/>
          </a:bodyPr>
          <a:lstStyle/>
          <a:p>
            <a:pPr algn="just" eaLnBrk="1" hangingPunct="1">
              <a:lnSpc>
                <a:spcPct val="150000"/>
              </a:lnSpc>
              <a:defRPr/>
            </a:pPr>
            <a:r>
              <a:rPr lang="he-IL" sz="2400" dirty="0"/>
              <a:t>הוראות:</a:t>
            </a:r>
          </a:p>
          <a:p>
            <a:pPr marL="0" indent="0" algn="just" eaLnBrk="1" hangingPunct="1">
              <a:lnSpc>
                <a:spcPct val="150000"/>
              </a:lnSpc>
              <a:buFont typeface="Arial" pitchFamily="34" charset="0"/>
              <a:buNone/>
              <a:defRPr/>
            </a:pPr>
            <a:r>
              <a:rPr lang="he-IL" sz="2400" dirty="0"/>
              <a:t>התלמיד קורא את המילים ובוחר בתמונה בהתאם. במידה וצדק מקבל משוב חיובי, הוא ממשיך לשקף הבא ע"י לחיצה על הילד בפינה השמאלית. במידה וטעה הוא חוזר בחזרה לשקף, גם כאן ע"י לחיצה על הילד.</a:t>
            </a:r>
          </a:p>
          <a:p>
            <a:pPr marL="0" indent="0" algn="just" eaLnBrk="1" hangingPunct="1">
              <a:lnSpc>
                <a:spcPct val="150000"/>
              </a:lnSpc>
              <a:defRPr/>
            </a:pPr>
            <a:r>
              <a:rPr lang="he-IL" sz="2400" dirty="0"/>
              <a:t>המצגת מתאימה לתרגול וביסוס השליטה בתנועות קמץ ופתח וחיריק.</a:t>
            </a:r>
          </a:p>
        </p:txBody>
      </p:sp>
      <p:sp>
        <p:nvSpPr>
          <p:cNvPr id="2052" name="מציין מיקום של כותרת תחתונה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he-IL" sz="1600">
                <a:latin typeface="Guttman Yad-Brush" pitchFamily="2" charset="-79"/>
                <a:cs typeface="Guttman Yad-Brush" pitchFamily="2" charset="-79"/>
              </a:rPr>
              <a:t>פורית אברמוב</a:t>
            </a:r>
          </a:p>
        </p:txBody>
      </p:sp>
      <p:sp>
        <p:nvSpPr>
          <p:cNvPr id="2" name="TextBox 1"/>
          <p:cNvSpPr txBox="1"/>
          <p:nvPr/>
        </p:nvSpPr>
        <p:spPr>
          <a:xfrm>
            <a:off x="971600" y="5445224"/>
            <a:ext cx="6912768" cy="461665"/>
          </a:xfrm>
          <a:prstGeom prst="rect">
            <a:avLst/>
          </a:prstGeom>
          <a:noFill/>
        </p:spPr>
        <p:txBody>
          <a:bodyPr wrap="square" rtlCol="1">
            <a:spAutoFit/>
          </a:bodyPr>
          <a:lstStyle/>
          <a:p>
            <a:r>
              <a:rPr lang="he-IL" sz="2400" dirty="0"/>
              <a:t>מתחילים בשקופית השלישית!</a:t>
            </a:r>
          </a:p>
        </p:txBody>
      </p:sp>
    </p:spTree>
    <p:extLst>
      <p:ext uri="{BB962C8B-B14F-4D97-AF65-F5344CB8AC3E}">
        <p14:creationId xmlns:p14="http://schemas.microsoft.com/office/powerpoint/2010/main" val="2722553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כותרת תחתונה 1"/>
          <p:cNvSpPr>
            <a:spLocks noGrp="1"/>
          </p:cNvSpPr>
          <p:nvPr>
            <p:ph type="ftr" sz="quarter" idx="11"/>
          </p:nvPr>
        </p:nvSpPr>
        <p:spPr/>
        <p:txBody>
          <a:bodyPr/>
          <a:lstStyle/>
          <a:p>
            <a:r>
              <a:rPr lang="he-IL"/>
              <a:t>פורית אברמוב</a:t>
            </a:r>
          </a:p>
        </p:txBody>
      </p:sp>
      <p:pic>
        <p:nvPicPr>
          <p:cNvPr id="1028" name="Picture 4" descr="C:\Users\PURIT\AppData\Local\Microsoft\Windows\Temporary Internet Files\Content.IE5\E0OAQAR7\MC900434387[1].wmf">
            <a:hlinkClick r:id="rId3" action="ppaction://hlinksldjump"/>
          </p:cNvPr>
          <p:cNvPicPr>
            <a:picLocks noChangeAspect="1" noChangeArrowheads="1"/>
          </p:cNvPicPr>
          <p:nvPr/>
        </p:nvPicPr>
        <p:blipFill>
          <a:blip r:embed="rId4" cstate="print"/>
          <a:srcRect/>
          <a:stretch>
            <a:fillRect/>
          </a:stretch>
        </p:blipFill>
        <p:spPr bwMode="auto">
          <a:xfrm>
            <a:off x="0" y="102674"/>
            <a:ext cx="8929718" cy="6755326"/>
          </a:xfrm>
          <a:prstGeom prst="rect">
            <a:avLst/>
          </a:prstGeom>
          <a:noFill/>
        </p:spPr>
      </p:pic>
      <p:pic>
        <p:nvPicPr>
          <p:cNvPr id="6" name="MS900044816[1].mid">
            <a:hlinkClick r:id="" action="ppaction://media"/>
          </p:cNvPr>
          <p:cNvPicPr>
            <a:picLocks noRot="1" noChangeAspect="1"/>
          </p:cNvPicPr>
          <p:nvPr>
            <a:audioFile r:link="rId1"/>
          </p:nvPr>
        </p:nvPicPr>
        <p:blipFill>
          <a:blip r:embed="rId5" cstate="print"/>
          <a:stretch>
            <a:fillRect/>
          </a:stretch>
        </p:blipFill>
        <p:spPr>
          <a:xfrm>
            <a:off x="642910" y="5857892"/>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260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כותרת תחתונה 3"/>
          <p:cNvSpPr>
            <a:spLocks noGrp="1"/>
          </p:cNvSpPr>
          <p:nvPr>
            <p:ph type="ftr" sz="quarter" idx="11"/>
          </p:nvPr>
        </p:nvSpPr>
        <p:spPr/>
        <p:txBody>
          <a:bodyPr/>
          <a:lstStyle/>
          <a:p>
            <a:r>
              <a:rPr lang="he-IL" dirty="0">
                <a:solidFill>
                  <a:schemeClr val="tx1"/>
                </a:solidFill>
              </a:rPr>
              <a:t>פורית אברמוב</a:t>
            </a:r>
          </a:p>
        </p:txBody>
      </p:sp>
      <p:pic>
        <p:nvPicPr>
          <p:cNvPr id="2050" name="Picture 2" descr="C:\Users\PURIT\AppData\Local\Microsoft\Windows\Temporary Internet Files\Content.IE5\0BJDLARZ\MC900434415[1].wmf">
            <a:hlinkClick r:id="" action="ppaction://hlinkshowjump?jump=nextslide"/>
          </p:cNvPr>
          <p:cNvPicPr>
            <a:picLocks noChangeAspect="1" noChangeArrowheads="1"/>
          </p:cNvPicPr>
          <p:nvPr/>
        </p:nvPicPr>
        <p:blipFill>
          <a:blip r:embed="rId2" cstate="print"/>
          <a:srcRect/>
          <a:stretch>
            <a:fillRect/>
          </a:stretch>
        </p:blipFill>
        <p:spPr bwMode="auto">
          <a:xfrm>
            <a:off x="857224" y="0"/>
            <a:ext cx="6836736" cy="628652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מציין מיקום של כותרת תחתונה 11"/>
          <p:cNvSpPr>
            <a:spLocks noGrp="1"/>
          </p:cNvSpPr>
          <p:nvPr>
            <p:ph type="ftr" sz="quarter" idx="11"/>
          </p:nvPr>
        </p:nvSpPr>
        <p:spPr/>
        <p:txBody>
          <a:bodyPr/>
          <a:lstStyle/>
          <a:p>
            <a:r>
              <a:rPr lang="he-IL" dirty="0">
                <a:solidFill>
                  <a:schemeClr val="tx1"/>
                </a:solidFill>
              </a:rPr>
              <a:t>פורית אברמוב</a:t>
            </a:r>
          </a:p>
        </p:txBody>
      </p:sp>
      <p:sp>
        <p:nvSpPr>
          <p:cNvPr id="5" name="TextBox 4"/>
          <p:cNvSpPr txBox="1"/>
          <p:nvPr/>
        </p:nvSpPr>
        <p:spPr>
          <a:xfrm>
            <a:off x="2714612" y="214290"/>
            <a:ext cx="4071966" cy="1569660"/>
          </a:xfrm>
          <a:prstGeom prst="rect">
            <a:avLst/>
          </a:prstGeom>
          <a:noFill/>
        </p:spPr>
        <p:txBody>
          <a:bodyPr wrap="square" rtlCol="1">
            <a:spAutoFit/>
          </a:bodyPr>
          <a:lstStyle/>
          <a:p>
            <a:pPr algn="ctr"/>
            <a:r>
              <a:rPr lang="he-IL" sz="9600" dirty="0"/>
              <a:t>פְּקִידָה</a:t>
            </a:r>
          </a:p>
        </p:txBody>
      </p:sp>
      <p:pic>
        <p:nvPicPr>
          <p:cNvPr id="7" name="תמונה 6" descr="puter.gif">
            <a:hlinkClick r:id="" action="ppaction://hlinkshowjump?jump=nextslide"/>
          </p:cNvPr>
          <p:cNvPicPr>
            <a:picLocks noChangeAspect="1"/>
          </p:cNvPicPr>
          <p:nvPr/>
        </p:nvPicPr>
        <p:blipFill>
          <a:blip r:embed="rId2" cstate="print"/>
          <a:stretch>
            <a:fillRect/>
          </a:stretch>
        </p:blipFill>
        <p:spPr>
          <a:xfrm flipH="1">
            <a:off x="1285852" y="2500306"/>
            <a:ext cx="3027445" cy="3214710"/>
          </a:xfrm>
          <a:prstGeom prst="rect">
            <a:avLst/>
          </a:prstGeom>
        </p:spPr>
      </p:pic>
      <p:pic>
        <p:nvPicPr>
          <p:cNvPr id="8" name="תמונה 7" descr="acrobaten7.gif">
            <a:hlinkClick r:id="" action="ppaction://hlinkshowjump?jump=previousslide"/>
          </p:cNvPr>
          <p:cNvPicPr>
            <a:picLocks noChangeAspect="1"/>
          </p:cNvPicPr>
          <p:nvPr/>
        </p:nvPicPr>
        <p:blipFill>
          <a:blip r:embed="rId3" cstate="print"/>
          <a:stretch>
            <a:fillRect/>
          </a:stretch>
        </p:blipFill>
        <p:spPr>
          <a:xfrm>
            <a:off x="5000628" y="2857496"/>
            <a:ext cx="3074338" cy="292062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כותרת תחתונה 1"/>
          <p:cNvSpPr>
            <a:spLocks noGrp="1"/>
          </p:cNvSpPr>
          <p:nvPr>
            <p:ph type="ftr" sz="quarter" idx="11"/>
          </p:nvPr>
        </p:nvSpPr>
        <p:spPr/>
        <p:txBody>
          <a:bodyPr/>
          <a:lstStyle/>
          <a:p>
            <a:r>
              <a:rPr lang="he-IL" dirty="0">
                <a:solidFill>
                  <a:schemeClr val="tx1"/>
                </a:solidFill>
              </a:rPr>
              <a:t>פורית אברמוב</a:t>
            </a:r>
          </a:p>
        </p:txBody>
      </p:sp>
      <p:pic>
        <p:nvPicPr>
          <p:cNvPr id="1028" name="Picture 4" descr="C:\Users\PURIT\AppData\Local\Microsoft\Windows\Temporary Internet Files\Content.IE5\E0OAQAR7\MC900434387[1].wmf">
            <a:hlinkClick r:id="rId3" action="ppaction://hlinksldjump"/>
          </p:cNvPr>
          <p:cNvPicPr>
            <a:picLocks noChangeAspect="1" noChangeArrowheads="1"/>
          </p:cNvPicPr>
          <p:nvPr/>
        </p:nvPicPr>
        <p:blipFill>
          <a:blip r:embed="rId4" cstate="print"/>
          <a:srcRect/>
          <a:stretch>
            <a:fillRect/>
          </a:stretch>
        </p:blipFill>
        <p:spPr bwMode="auto">
          <a:xfrm>
            <a:off x="-108520" y="51337"/>
            <a:ext cx="8929718" cy="6755326"/>
          </a:xfrm>
          <a:prstGeom prst="rect">
            <a:avLst/>
          </a:prstGeom>
          <a:noFill/>
        </p:spPr>
      </p:pic>
      <p:pic>
        <p:nvPicPr>
          <p:cNvPr id="6" name="MS900044816[1].mid">
            <a:hlinkClick r:id="" action="ppaction://media"/>
          </p:cNvPr>
          <p:cNvPicPr>
            <a:picLocks noRot="1" noChangeAspect="1"/>
          </p:cNvPicPr>
          <p:nvPr>
            <a:audioFile r:link="rId1"/>
          </p:nvPr>
        </p:nvPicPr>
        <p:blipFill>
          <a:blip r:embed="rId5" cstate="print"/>
          <a:stretch>
            <a:fillRect/>
          </a:stretch>
        </p:blipFill>
        <p:spPr>
          <a:xfrm>
            <a:off x="8480875" y="6252122"/>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260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כותרת תחתונה 3"/>
          <p:cNvSpPr>
            <a:spLocks noGrp="1"/>
          </p:cNvSpPr>
          <p:nvPr>
            <p:ph type="ftr" sz="quarter" idx="11"/>
          </p:nvPr>
        </p:nvSpPr>
        <p:spPr/>
        <p:txBody>
          <a:bodyPr/>
          <a:lstStyle/>
          <a:p>
            <a:r>
              <a:rPr lang="he-IL" dirty="0">
                <a:solidFill>
                  <a:schemeClr val="tx1"/>
                </a:solidFill>
              </a:rPr>
              <a:t>פורית אברמוב</a:t>
            </a:r>
          </a:p>
        </p:txBody>
      </p:sp>
      <p:pic>
        <p:nvPicPr>
          <p:cNvPr id="2050" name="Picture 2" descr="C:\Users\PURIT\AppData\Local\Microsoft\Windows\Temporary Internet Files\Content.IE5\0BJDLARZ\MC900434415[1].wmf">
            <a:hlinkClick r:id="" action="ppaction://hlinkshowjump?jump=nextslide"/>
          </p:cNvPr>
          <p:cNvPicPr>
            <a:picLocks noChangeAspect="1" noChangeArrowheads="1"/>
          </p:cNvPicPr>
          <p:nvPr/>
        </p:nvPicPr>
        <p:blipFill>
          <a:blip r:embed="rId2" cstate="print"/>
          <a:srcRect/>
          <a:stretch>
            <a:fillRect/>
          </a:stretch>
        </p:blipFill>
        <p:spPr bwMode="auto">
          <a:xfrm>
            <a:off x="857224" y="0"/>
            <a:ext cx="6836736" cy="628652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מציין מיקום של כותרת תחתונה 11"/>
          <p:cNvSpPr>
            <a:spLocks noGrp="1"/>
          </p:cNvSpPr>
          <p:nvPr>
            <p:ph type="ftr" sz="quarter" idx="11"/>
          </p:nvPr>
        </p:nvSpPr>
        <p:spPr/>
        <p:txBody>
          <a:bodyPr/>
          <a:lstStyle/>
          <a:p>
            <a:r>
              <a:rPr lang="he-IL" dirty="0">
                <a:solidFill>
                  <a:schemeClr val="tx1"/>
                </a:solidFill>
              </a:rPr>
              <a:t>פורית אברמוב</a:t>
            </a:r>
          </a:p>
        </p:txBody>
      </p:sp>
      <p:sp>
        <p:nvSpPr>
          <p:cNvPr id="5" name="TextBox 4"/>
          <p:cNvSpPr txBox="1"/>
          <p:nvPr/>
        </p:nvSpPr>
        <p:spPr>
          <a:xfrm>
            <a:off x="2714612" y="214290"/>
            <a:ext cx="4071966" cy="1569660"/>
          </a:xfrm>
          <a:prstGeom prst="rect">
            <a:avLst/>
          </a:prstGeom>
          <a:noFill/>
        </p:spPr>
        <p:txBody>
          <a:bodyPr wrap="square" rtlCol="1">
            <a:spAutoFit/>
          </a:bodyPr>
          <a:lstStyle/>
          <a:p>
            <a:pPr algn="ctr"/>
            <a:r>
              <a:rPr lang="he-IL" sz="9600" dirty="0"/>
              <a:t>סַפָּרִית</a:t>
            </a:r>
          </a:p>
        </p:txBody>
      </p:sp>
      <p:pic>
        <p:nvPicPr>
          <p:cNvPr id="6" name="תמונה 5" descr="hairdresser.gif">
            <a:hlinkClick r:id="" action="ppaction://hlinkshowjump?jump=nextslide"/>
          </p:cNvPr>
          <p:cNvPicPr>
            <a:picLocks noChangeAspect="1"/>
          </p:cNvPicPr>
          <p:nvPr/>
        </p:nvPicPr>
        <p:blipFill>
          <a:blip r:embed="rId2" cstate="print"/>
          <a:stretch>
            <a:fillRect/>
          </a:stretch>
        </p:blipFill>
        <p:spPr>
          <a:xfrm flipH="1">
            <a:off x="714348" y="2143116"/>
            <a:ext cx="3492047" cy="3957653"/>
          </a:xfrm>
          <a:prstGeom prst="rect">
            <a:avLst/>
          </a:prstGeom>
        </p:spPr>
      </p:pic>
      <p:pic>
        <p:nvPicPr>
          <p:cNvPr id="24578" name="Picture 2" descr="http://www.iweb-art.co.uk/images/illustrations/character-design/9.gif">
            <a:hlinkClick r:id="" action="ppaction://hlinkshowjump?jump=previousslide"/>
          </p:cNvPr>
          <p:cNvPicPr>
            <a:picLocks noChangeAspect="1" noChangeArrowheads="1"/>
          </p:cNvPicPr>
          <p:nvPr/>
        </p:nvPicPr>
        <p:blipFill>
          <a:blip r:embed="rId3" cstate="print"/>
          <a:srcRect/>
          <a:stretch>
            <a:fillRect/>
          </a:stretch>
        </p:blipFill>
        <p:spPr bwMode="auto">
          <a:xfrm>
            <a:off x="4643438" y="2071678"/>
            <a:ext cx="4143403" cy="4143404"/>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כותרת תחתונה 1"/>
          <p:cNvSpPr>
            <a:spLocks noGrp="1"/>
          </p:cNvSpPr>
          <p:nvPr>
            <p:ph type="ftr" sz="quarter" idx="11"/>
          </p:nvPr>
        </p:nvSpPr>
        <p:spPr/>
        <p:txBody>
          <a:bodyPr/>
          <a:lstStyle/>
          <a:p>
            <a:r>
              <a:rPr lang="he-IL" dirty="0">
                <a:solidFill>
                  <a:schemeClr val="tx1"/>
                </a:solidFill>
              </a:rPr>
              <a:t>פורית אברמוב</a:t>
            </a:r>
          </a:p>
        </p:txBody>
      </p:sp>
      <p:pic>
        <p:nvPicPr>
          <p:cNvPr id="1028" name="Picture 4" descr="C:\Users\PURIT\AppData\Local\Microsoft\Windows\Temporary Internet Files\Content.IE5\E0OAQAR7\MC900434387[1].wmf">
            <a:hlinkClick r:id="rId3" action="ppaction://hlinksldjump"/>
          </p:cNvPr>
          <p:cNvPicPr>
            <a:picLocks noChangeAspect="1" noChangeArrowheads="1"/>
          </p:cNvPicPr>
          <p:nvPr/>
        </p:nvPicPr>
        <p:blipFill>
          <a:blip r:embed="rId4" cstate="print"/>
          <a:srcRect/>
          <a:stretch>
            <a:fillRect/>
          </a:stretch>
        </p:blipFill>
        <p:spPr bwMode="auto">
          <a:xfrm>
            <a:off x="0" y="51337"/>
            <a:ext cx="8929718" cy="6755326"/>
          </a:xfrm>
          <a:prstGeom prst="rect">
            <a:avLst/>
          </a:prstGeom>
          <a:noFill/>
        </p:spPr>
      </p:pic>
      <p:pic>
        <p:nvPicPr>
          <p:cNvPr id="6" name="MS900044816[1].mid">
            <a:hlinkClick r:id="" action="ppaction://media"/>
          </p:cNvPr>
          <p:cNvPicPr>
            <a:picLocks noRot="1" noChangeAspect="1"/>
          </p:cNvPicPr>
          <p:nvPr>
            <a:audioFile r:link="rId1"/>
          </p:nvPr>
        </p:nvPicPr>
        <p:blipFill>
          <a:blip r:embed="rId5" cstate="print"/>
          <a:stretch>
            <a:fillRect/>
          </a:stretch>
        </p:blipFill>
        <p:spPr>
          <a:xfrm>
            <a:off x="8624918" y="6367455"/>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260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כותרת תחתונה 3"/>
          <p:cNvSpPr>
            <a:spLocks noGrp="1"/>
          </p:cNvSpPr>
          <p:nvPr>
            <p:ph type="ftr" sz="quarter" idx="11"/>
          </p:nvPr>
        </p:nvSpPr>
        <p:spPr/>
        <p:txBody>
          <a:bodyPr/>
          <a:lstStyle/>
          <a:p>
            <a:r>
              <a:rPr lang="he-IL" dirty="0">
                <a:solidFill>
                  <a:schemeClr val="tx1"/>
                </a:solidFill>
              </a:rPr>
              <a:t>פורית אברמוב</a:t>
            </a:r>
          </a:p>
        </p:txBody>
      </p:sp>
      <p:pic>
        <p:nvPicPr>
          <p:cNvPr id="2050" name="Picture 2" descr="C:\Users\PURIT\AppData\Local\Microsoft\Windows\Temporary Internet Files\Content.IE5\0BJDLARZ\MC900434415[1].wmf">
            <a:hlinkClick r:id="" action="ppaction://hlinkshowjump?jump=nextslide"/>
          </p:cNvPr>
          <p:cNvPicPr>
            <a:picLocks noChangeAspect="1" noChangeArrowheads="1"/>
          </p:cNvPicPr>
          <p:nvPr/>
        </p:nvPicPr>
        <p:blipFill>
          <a:blip r:embed="rId2" cstate="print"/>
          <a:srcRect/>
          <a:stretch>
            <a:fillRect/>
          </a:stretch>
        </p:blipFill>
        <p:spPr bwMode="auto">
          <a:xfrm>
            <a:off x="857224" y="0"/>
            <a:ext cx="6836736" cy="628652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מציין מיקום של כותרת תחתונה 11"/>
          <p:cNvSpPr>
            <a:spLocks noGrp="1"/>
          </p:cNvSpPr>
          <p:nvPr>
            <p:ph type="ftr" sz="quarter" idx="11"/>
          </p:nvPr>
        </p:nvSpPr>
        <p:spPr/>
        <p:txBody>
          <a:bodyPr/>
          <a:lstStyle/>
          <a:p>
            <a:r>
              <a:rPr lang="he-IL" dirty="0">
                <a:solidFill>
                  <a:schemeClr val="tx1"/>
                </a:solidFill>
              </a:rPr>
              <a:t>פורית אברמוב</a:t>
            </a:r>
          </a:p>
        </p:txBody>
      </p:sp>
      <p:sp>
        <p:nvSpPr>
          <p:cNvPr id="5" name="TextBox 4"/>
          <p:cNvSpPr txBox="1"/>
          <p:nvPr/>
        </p:nvSpPr>
        <p:spPr>
          <a:xfrm>
            <a:off x="2524955" y="2215"/>
            <a:ext cx="4357718" cy="1862048"/>
          </a:xfrm>
          <a:prstGeom prst="rect">
            <a:avLst/>
          </a:prstGeom>
          <a:noFill/>
        </p:spPr>
        <p:txBody>
          <a:bodyPr wrap="square" rtlCol="1">
            <a:spAutoFit/>
          </a:bodyPr>
          <a:lstStyle/>
          <a:p>
            <a:pPr algn="ctr"/>
            <a:r>
              <a:rPr lang="he-IL" sz="11500" dirty="0" err="1"/>
              <a:t>שַׂחְיָנִית</a:t>
            </a:r>
            <a:endParaRPr lang="he-IL" sz="11500" dirty="0"/>
          </a:p>
        </p:txBody>
      </p:sp>
      <p:pic>
        <p:nvPicPr>
          <p:cNvPr id="7" name="Picture 4" descr="http://www.triathlonshots.com/Action/swimmer.gif">
            <a:hlinkClick r:id="" action="ppaction://hlinkshowjump?jump=nextslide"/>
          </p:cNvPr>
          <p:cNvPicPr>
            <a:picLocks noChangeAspect="1" noChangeArrowheads="1" noCrop="1"/>
          </p:cNvPicPr>
          <p:nvPr/>
        </p:nvPicPr>
        <p:blipFill>
          <a:blip r:embed="rId2" cstate="print"/>
          <a:srcRect/>
          <a:stretch>
            <a:fillRect/>
          </a:stretch>
        </p:blipFill>
        <p:spPr bwMode="auto">
          <a:xfrm>
            <a:off x="357158" y="2428868"/>
            <a:ext cx="4357718" cy="3275602"/>
          </a:xfrm>
          <a:prstGeom prst="rect">
            <a:avLst/>
          </a:prstGeom>
          <a:noFill/>
        </p:spPr>
      </p:pic>
      <p:pic>
        <p:nvPicPr>
          <p:cNvPr id="33796" name="Picture 4" descr="http://farm4.static.flickr.com/3030/2876796295_f88fd4d58a.jpg">
            <a:hlinkClick r:id="" action="ppaction://hlinkshowjump?jump=previousslide"/>
          </p:cNvPr>
          <p:cNvPicPr>
            <a:picLocks noChangeAspect="1" noChangeArrowheads="1"/>
          </p:cNvPicPr>
          <p:nvPr/>
        </p:nvPicPr>
        <p:blipFill>
          <a:blip r:embed="rId3" cstate="print"/>
          <a:srcRect/>
          <a:stretch>
            <a:fillRect/>
          </a:stretch>
        </p:blipFill>
        <p:spPr bwMode="auto">
          <a:xfrm>
            <a:off x="6615104" y="1418558"/>
            <a:ext cx="2143140" cy="543944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כותרת תחתונה 1"/>
          <p:cNvSpPr>
            <a:spLocks noGrp="1"/>
          </p:cNvSpPr>
          <p:nvPr>
            <p:ph type="ftr" sz="quarter" idx="11"/>
          </p:nvPr>
        </p:nvSpPr>
        <p:spPr/>
        <p:txBody>
          <a:bodyPr/>
          <a:lstStyle/>
          <a:p>
            <a:r>
              <a:rPr lang="he-IL"/>
              <a:t>פורית אברמוב</a:t>
            </a:r>
          </a:p>
        </p:txBody>
      </p:sp>
      <p:pic>
        <p:nvPicPr>
          <p:cNvPr id="1028" name="Picture 4" descr="C:\Users\PURIT\AppData\Local\Microsoft\Windows\Temporary Internet Files\Content.IE5\E0OAQAR7\MC900434387[1].wmf">
            <a:hlinkClick r:id="rId3" action="ppaction://hlinksldjump"/>
          </p:cNvPr>
          <p:cNvPicPr>
            <a:picLocks noChangeAspect="1" noChangeArrowheads="1"/>
          </p:cNvPicPr>
          <p:nvPr/>
        </p:nvPicPr>
        <p:blipFill>
          <a:blip r:embed="rId4" cstate="print"/>
          <a:srcRect/>
          <a:stretch>
            <a:fillRect/>
          </a:stretch>
        </p:blipFill>
        <p:spPr bwMode="auto">
          <a:xfrm>
            <a:off x="0" y="102674"/>
            <a:ext cx="8929718" cy="6755326"/>
          </a:xfrm>
          <a:prstGeom prst="rect">
            <a:avLst/>
          </a:prstGeom>
          <a:noFill/>
        </p:spPr>
      </p:pic>
      <p:pic>
        <p:nvPicPr>
          <p:cNvPr id="6" name="MS900044816[1].mid">
            <a:hlinkClick r:id="" action="ppaction://media"/>
          </p:cNvPr>
          <p:cNvPicPr>
            <a:picLocks noRot="1" noChangeAspect="1"/>
          </p:cNvPicPr>
          <p:nvPr>
            <a:audioFile r:link="rId1"/>
          </p:nvPr>
        </p:nvPicPr>
        <p:blipFill>
          <a:blip r:embed="rId5" cstate="print"/>
          <a:stretch>
            <a:fillRect/>
          </a:stretch>
        </p:blipFill>
        <p:spPr>
          <a:xfrm>
            <a:off x="642910" y="5857892"/>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260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כותרת תחתונה 3"/>
          <p:cNvSpPr>
            <a:spLocks noGrp="1"/>
          </p:cNvSpPr>
          <p:nvPr>
            <p:ph type="ftr" sz="quarter" idx="11"/>
          </p:nvPr>
        </p:nvSpPr>
        <p:spPr/>
        <p:txBody>
          <a:bodyPr/>
          <a:lstStyle/>
          <a:p>
            <a:r>
              <a:rPr lang="he-IL" dirty="0">
                <a:solidFill>
                  <a:schemeClr val="tx1"/>
                </a:solidFill>
              </a:rPr>
              <a:t>פורית אברמוב</a:t>
            </a:r>
          </a:p>
        </p:txBody>
      </p:sp>
      <p:pic>
        <p:nvPicPr>
          <p:cNvPr id="2050" name="Picture 2" descr="C:\Users\PURIT\AppData\Local\Microsoft\Windows\Temporary Internet Files\Content.IE5\0BJDLARZ\MC900434415[1].wmf">
            <a:hlinkClick r:id="" action="ppaction://hlinkshowjump?jump=nextslide"/>
          </p:cNvPr>
          <p:cNvPicPr>
            <a:picLocks noChangeAspect="1" noChangeArrowheads="1"/>
          </p:cNvPicPr>
          <p:nvPr/>
        </p:nvPicPr>
        <p:blipFill>
          <a:blip r:embed="rId2" cstate="print"/>
          <a:srcRect/>
          <a:stretch>
            <a:fillRect/>
          </a:stretch>
        </p:blipFill>
        <p:spPr bwMode="auto">
          <a:xfrm>
            <a:off x="857224" y="0"/>
            <a:ext cx="6836736" cy="628652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כותרת תחתונה 3"/>
          <p:cNvSpPr>
            <a:spLocks noGrp="1"/>
          </p:cNvSpPr>
          <p:nvPr>
            <p:ph type="ftr" sz="quarter" idx="11"/>
          </p:nvPr>
        </p:nvSpPr>
        <p:spPr/>
        <p:txBody>
          <a:bodyPr/>
          <a:lstStyle/>
          <a:p>
            <a:r>
              <a:rPr lang="he-IL" dirty="0">
                <a:solidFill>
                  <a:schemeClr val="tx1"/>
                </a:solidFill>
              </a:rPr>
              <a:t>פורית אברמוב</a:t>
            </a:r>
          </a:p>
        </p:txBody>
      </p:sp>
      <p:pic>
        <p:nvPicPr>
          <p:cNvPr id="2050" name="Picture 2" descr="C:\Users\PURIT\AppData\Local\Microsoft\Windows\Temporary Internet Files\Content.IE5\0BJDLARZ\MC900434415[1].wmf">
            <a:hlinkClick r:id="" action="ppaction://hlinkshowjump?jump=nextslide"/>
          </p:cNvPr>
          <p:cNvPicPr>
            <a:picLocks noChangeAspect="1" noChangeArrowheads="1"/>
          </p:cNvPicPr>
          <p:nvPr/>
        </p:nvPicPr>
        <p:blipFill>
          <a:blip r:embed="rId2" cstate="print"/>
          <a:srcRect/>
          <a:stretch>
            <a:fillRect/>
          </a:stretch>
        </p:blipFill>
        <p:spPr bwMode="auto">
          <a:xfrm>
            <a:off x="857224" y="0"/>
            <a:ext cx="6836736" cy="628652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http://www.bestesoft.com/imgbest/5/8/58986-farm-yard.jpg"/>
          <p:cNvPicPr>
            <a:picLocks noChangeAspect="1" noChangeArrowheads="1"/>
          </p:cNvPicPr>
          <p:nvPr/>
        </p:nvPicPr>
        <p:blipFill>
          <a:blip r:embed="rId2" cstate="print"/>
          <a:srcRect/>
          <a:stretch>
            <a:fillRect/>
          </a:stretch>
        </p:blipFill>
        <p:spPr bwMode="auto">
          <a:xfrm>
            <a:off x="0" y="-24"/>
            <a:ext cx="9144000" cy="6858024"/>
          </a:xfrm>
          <a:prstGeom prst="rect">
            <a:avLst/>
          </a:prstGeom>
          <a:noFill/>
        </p:spPr>
      </p:pic>
      <p:sp>
        <p:nvSpPr>
          <p:cNvPr id="12" name="מציין מיקום של כותרת תחתונה 11"/>
          <p:cNvSpPr>
            <a:spLocks noGrp="1"/>
          </p:cNvSpPr>
          <p:nvPr>
            <p:ph type="ftr" sz="quarter" idx="11"/>
          </p:nvPr>
        </p:nvSpPr>
        <p:spPr/>
        <p:txBody>
          <a:bodyPr/>
          <a:lstStyle/>
          <a:p>
            <a:r>
              <a:rPr lang="he-IL" dirty="0">
                <a:solidFill>
                  <a:schemeClr val="tx1"/>
                </a:solidFill>
              </a:rPr>
              <a:t>פורית אברמוב</a:t>
            </a:r>
          </a:p>
        </p:txBody>
      </p:sp>
      <p:sp>
        <p:nvSpPr>
          <p:cNvPr id="5" name="TextBox 4"/>
          <p:cNvSpPr txBox="1"/>
          <p:nvPr/>
        </p:nvSpPr>
        <p:spPr>
          <a:xfrm>
            <a:off x="2824049" y="-363584"/>
            <a:ext cx="4071966" cy="1862048"/>
          </a:xfrm>
          <a:prstGeom prst="rect">
            <a:avLst/>
          </a:prstGeom>
          <a:noFill/>
        </p:spPr>
        <p:txBody>
          <a:bodyPr wrap="square" rtlCol="1">
            <a:spAutoFit/>
          </a:bodyPr>
          <a:lstStyle/>
          <a:p>
            <a:pPr algn="ctr"/>
            <a:r>
              <a:rPr lang="he-IL" sz="11500" b="1" dirty="0" err="1"/>
              <a:t>אִכָּר</a:t>
            </a:r>
            <a:endParaRPr lang="he-IL" sz="11500" b="1" dirty="0"/>
          </a:p>
        </p:txBody>
      </p:sp>
      <p:pic>
        <p:nvPicPr>
          <p:cNvPr id="9" name="Picture 12" descr="http://t3.gstatic.com/images?q=tbn:ANd9GcRPXetZJQ0ftACe2qGsCQkhDJDyHvdJ7NTN6aHMp4nUDyWLAiEd&amp;t=1">
            <a:hlinkClick r:id="" action="ppaction://hlinkshowjump?jump=previousslide"/>
          </p:cNvP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14414" y="3143248"/>
            <a:ext cx="3866053" cy="3286148"/>
          </a:xfrm>
          <a:prstGeom prst="rect">
            <a:avLst/>
          </a:prstGeom>
          <a:noFill/>
        </p:spPr>
      </p:pic>
      <p:pic>
        <p:nvPicPr>
          <p:cNvPr id="7" name="Picture 8" descr="http://dump.fm/avatars/20110222/1298402458771-dumpfm-OldeShoppe-Farmer-with-pitchfork.gif"/>
          <p:cNvPicPr>
            <a:picLocks noChangeAspect="1" noChangeArrowheads="1" noCrop="1"/>
          </p:cNvPicPr>
          <p:nvPr/>
        </p:nvPicPr>
        <p:blipFill>
          <a:blip r:embed="rId4" cstate="print"/>
          <a:srcRect/>
          <a:stretch>
            <a:fillRect/>
          </a:stretch>
        </p:blipFill>
        <p:spPr bwMode="auto">
          <a:xfrm flipH="1">
            <a:off x="4860032" y="2996952"/>
            <a:ext cx="3467100" cy="3219451"/>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כותרת תחתונה 1"/>
          <p:cNvSpPr>
            <a:spLocks noGrp="1"/>
          </p:cNvSpPr>
          <p:nvPr>
            <p:ph type="ftr" sz="quarter" idx="11"/>
          </p:nvPr>
        </p:nvSpPr>
        <p:spPr/>
        <p:txBody>
          <a:bodyPr/>
          <a:lstStyle/>
          <a:p>
            <a:r>
              <a:rPr lang="he-IL" dirty="0">
                <a:solidFill>
                  <a:schemeClr val="tx1"/>
                </a:solidFill>
              </a:rPr>
              <a:t>פורית אברמוב</a:t>
            </a:r>
          </a:p>
        </p:txBody>
      </p:sp>
      <p:pic>
        <p:nvPicPr>
          <p:cNvPr id="1028" name="Picture 4" descr="C:\Users\PURIT\AppData\Local\Microsoft\Windows\Temporary Internet Files\Content.IE5\E0OAQAR7\MC900434387[1].wmf">
            <a:hlinkClick r:id="rId3" action="ppaction://hlinksldjump"/>
          </p:cNvPr>
          <p:cNvPicPr>
            <a:picLocks noChangeAspect="1" noChangeArrowheads="1"/>
          </p:cNvPicPr>
          <p:nvPr/>
        </p:nvPicPr>
        <p:blipFill>
          <a:blip r:embed="rId4" cstate="print"/>
          <a:srcRect/>
          <a:stretch>
            <a:fillRect/>
          </a:stretch>
        </p:blipFill>
        <p:spPr bwMode="auto">
          <a:xfrm>
            <a:off x="0" y="0"/>
            <a:ext cx="8929718" cy="6755326"/>
          </a:xfrm>
          <a:prstGeom prst="rect">
            <a:avLst/>
          </a:prstGeom>
          <a:noFill/>
        </p:spPr>
      </p:pic>
      <p:pic>
        <p:nvPicPr>
          <p:cNvPr id="6" name="MS900044816[1].mid">
            <a:hlinkClick r:id="" action="ppaction://media"/>
          </p:cNvPr>
          <p:cNvPicPr>
            <a:picLocks noRot="1" noChangeAspect="1"/>
          </p:cNvPicPr>
          <p:nvPr>
            <a:audioFile r:link="rId1"/>
          </p:nvPr>
        </p:nvPicPr>
        <p:blipFill>
          <a:blip r:embed="rId5" cstate="print"/>
          <a:stretch>
            <a:fillRect/>
          </a:stretch>
        </p:blipFill>
        <p:spPr>
          <a:xfrm>
            <a:off x="7956376" y="6052791"/>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260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כותרת תחתונה 3"/>
          <p:cNvSpPr>
            <a:spLocks noGrp="1"/>
          </p:cNvSpPr>
          <p:nvPr>
            <p:ph type="ftr" sz="quarter" idx="11"/>
          </p:nvPr>
        </p:nvSpPr>
        <p:spPr/>
        <p:txBody>
          <a:bodyPr/>
          <a:lstStyle/>
          <a:p>
            <a:r>
              <a:rPr lang="he-IL" dirty="0">
                <a:solidFill>
                  <a:schemeClr val="tx1"/>
                </a:solidFill>
              </a:rPr>
              <a:t>פורית אברמוב</a:t>
            </a:r>
          </a:p>
        </p:txBody>
      </p:sp>
      <p:pic>
        <p:nvPicPr>
          <p:cNvPr id="2050" name="Picture 2" descr="C:\Users\PURIT\AppData\Local\Microsoft\Windows\Temporary Internet Files\Content.IE5\0BJDLARZ\MC900434415[1].wmf">
            <a:hlinkClick r:id="" action="ppaction://hlinkshowjump?jump=nextslide"/>
          </p:cNvPr>
          <p:cNvPicPr>
            <a:picLocks noChangeAspect="1" noChangeArrowheads="1"/>
          </p:cNvPicPr>
          <p:nvPr/>
        </p:nvPicPr>
        <p:blipFill>
          <a:blip r:embed="rId2" cstate="print"/>
          <a:srcRect/>
          <a:stretch>
            <a:fillRect/>
          </a:stretch>
        </p:blipFill>
        <p:spPr bwMode="auto">
          <a:xfrm>
            <a:off x="857224" y="0"/>
            <a:ext cx="6836736" cy="628652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מציין מיקום של כותרת תחתונה 11"/>
          <p:cNvSpPr>
            <a:spLocks noGrp="1"/>
          </p:cNvSpPr>
          <p:nvPr>
            <p:ph type="ftr" sz="quarter" idx="11"/>
          </p:nvPr>
        </p:nvSpPr>
        <p:spPr/>
        <p:txBody>
          <a:bodyPr/>
          <a:lstStyle/>
          <a:p>
            <a:r>
              <a:rPr lang="he-IL" dirty="0">
                <a:solidFill>
                  <a:schemeClr val="tx1"/>
                </a:solidFill>
              </a:rPr>
              <a:t>פורית אברמוב</a:t>
            </a:r>
          </a:p>
        </p:txBody>
      </p:sp>
      <p:sp>
        <p:nvSpPr>
          <p:cNvPr id="5" name="TextBox 4"/>
          <p:cNvSpPr txBox="1"/>
          <p:nvPr/>
        </p:nvSpPr>
        <p:spPr>
          <a:xfrm>
            <a:off x="2555776" y="6264"/>
            <a:ext cx="4810856" cy="1862048"/>
          </a:xfrm>
          <a:prstGeom prst="rect">
            <a:avLst/>
          </a:prstGeom>
          <a:noFill/>
        </p:spPr>
        <p:txBody>
          <a:bodyPr wrap="square" rtlCol="1">
            <a:spAutoFit/>
          </a:bodyPr>
          <a:lstStyle/>
          <a:p>
            <a:pPr algn="ctr"/>
            <a:r>
              <a:rPr lang="he-IL" sz="11500" b="1" dirty="0"/>
              <a:t>סַפְרָנִית </a:t>
            </a:r>
          </a:p>
        </p:txBody>
      </p:sp>
      <p:pic>
        <p:nvPicPr>
          <p:cNvPr id="6" name="תמונה 5" descr="1c7e82c1-8667-43ab-a245-e31866286de2.gif"/>
          <p:cNvPicPr>
            <a:picLocks noChangeAspect="1"/>
          </p:cNvPicPr>
          <p:nvPr/>
        </p:nvPicPr>
        <p:blipFill>
          <a:blip r:embed="rId2" cstate="print">
            <a:clrChange>
              <a:clrFrom>
                <a:srgbClr val="FFFFFF"/>
              </a:clrFrom>
              <a:clrTo>
                <a:srgbClr val="FFFFFF">
                  <a:alpha val="0"/>
                </a:srgbClr>
              </a:clrTo>
            </a:clrChange>
          </a:blip>
          <a:stretch>
            <a:fillRect/>
          </a:stretch>
        </p:blipFill>
        <p:spPr>
          <a:xfrm>
            <a:off x="4562872" y="2132856"/>
            <a:ext cx="4581128" cy="4581128"/>
          </a:xfrm>
          <a:prstGeom prst="rect">
            <a:avLst/>
          </a:prstGeom>
        </p:spPr>
      </p:pic>
      <p:pic>
        <p:nvPicPr>
          <p:cNvPr id="7" name="תמונה 6" descr="Curling_hair.gif">
            <a:hlinkClick r:id="" action="ppaction://hlinkshowjump?jump=previousslide"/>
          </p:cNvPr>
          <p:cNvPicPr>
            <a:picLocks noChangeAspect="1"/>
          </p:cNvPicPr>
          <p:nvPr/>
        </p:nvPicPr>
        <p:blipFill>
          <a:blip r:embed="rId3" cstate="print"/>
          <a:stretch>
            <a:fillRect/>
          </a:stretch>
        </p:blipFill>
        <p:spPr>
          <a:xfrm flipH="1">
            <a:off x="1187624" y="2276872"/>
            <a:ext cx="3168352" cy="3670918"/>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כותרת תחתונה 1"/>
          <p:cNvSpPr>
            <a:spLocks noGrp="1"/>
          </p:cNvSpPr>
          <p:nvPr>
            <p:ph type="ftr" sz="quarter" idx="11"/>
          </p:nvPr>
        </p:nvSpPr>
        <p:spPr/>
        <p:txBody>
          <a:bodyPr/>
          <a:lstStyle/>
          <a:p>
            <a:r>
              <a:rPr lang="he-IL" dirty="0">
                <a:solidFill>
                  <a:schemeClr val="tx1"/>
                </a:solidFill>
              </a:rPr>
              <a:t>פורית אברמוב</a:t>
            </a:r>
          </a:p>
        </p:txBody>
      </p:sp>
      <p:pic>
        <p:nvPicPr>
          <p:cNvPr id="1028" name="Picture 4" descr="C:\Users\PURIT\AppData\Local\Microsoft\Windows\Temporary Internet Files\Content.IE5\E0OAQAR7\MC900434387[1].wmf">
            <a:hlinkClick r:id="rId3" action="ppaction://hlinksldjump"/>
          </p:cNvPr>
          <p:cNvPicPr>
            <a:picLocks noChangeAspect="1" noChangeArrowheads="1"/>
          </p:cNvPicPr>
          <p:nvPr/>
        </p:nvPicPr>
        <p:blipFill>
          <a:blip r:embed="rId4" cstate="print"/>
          <a:srcRect/>
          <a:stretch>
            <a:fillRect/>
          </a:stretch>
        </p:blipFill>
        <p:spPr bwMode="auto">
          <a:xfrm>
            <a:off x="899592" y="51337"/>
            <a:ext cx="7072362" cy="6755326"/>
          </a:xfrm>
          <a:prstGeom prst="rect">
            <a:avLst/>
          </a:prstGeom>
          <a:noFill/>
        </p:spPr>
      </p:pic>
      <p:pic>
        <p:nvPicPr>
          <p:cNvPr id="6" name="MS900044816[1].mid">
            <a:hlinkClick r:id="" action="ppaction://media"/>
          </p:cNvPr>
          <p:cNvPicPr>
            <a:picLocks noRot="1" noChangeAspect="1"/>
          </p:cNvPicPr>
          <p:nvPr>
            <a:audioFile r:link="rId1"/>
          </p:nvPr>
        </p:nvPicPr>
        <p:blipFill>
          <a:blip r:embed="rId5" cstate="print"/>
          <a:stretch>
            <a:fillRect/>
          </a:stretch>
        </p:blipFill>
        <p:spPr>
          <a:xfrm>
            <a:off x="8316416" y="6310592"/>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260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כותרת תחתונה 3"/>
          <p:cNvSpPr>
            <a:spLocks noGrp="1"/>
          </p:cNvSpPr>
          <p:nvPr>
            <p:ph type="ftr" sz="quarter" idx="11"/>
          </p:nvPr>
        </p:nvSpPr>
        <p:spPr/>
        <p:txBody>
          <a:bodyPr/>
          <a:lstStyle/>
          <a:p>
            <a:r>
              <a:rPr lang="he-IL" dirty="0">
                <a:solidFill>
                  <a:schemeClr val="tx1"/>
                </a:solidFill>
              </a:rPr>
              <a:t>פורית אברמוב</a:t>
            </a:r>
          </a:p>
        </p:txBody>
      </p:sp>
      <p:pic>
        <p:nvPicPr>
          <p:cNvPr id="2050" name="Picture 2" descr="C:\Users\PURIT\AppData\Local\Microsoft\Windows\Temporary Internet Files\Content.IE5\0BJDLARZ\MC900434415[1].wmf">
            <a:hlinkClick r:id="" action="ppaction://hlinkshowjump?jump=nextslide"/>
          </p:cNvPr>
          <p:cNvPicPr>
            <a:picLocks noChangeAspect="1" noChangeArrowheads="1"/>
          </p:cNvPicPr>
          <p:nvPr/>
        </p:nvPicPr>
        <p:blipFill>
          <a:blip r:embed="rId2" cstate="print"/>
          <a:srcRect/>
          <a:stretch>
            <a:fillRect/>
          </a:stretch>
        </p:blipFill>
        <p:spPr bwMode="auto">
          <a:xfrm>
            <a:off x="857224" y="0"/>
            <a:ext cx="6836736" cy="628652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כותרת תחתונה 3"/>
          <p:cNvSpPr>
            <a:spLocks noGrp="1"/>
          </p:cNvSpPr>
          <p:nvPr>
            <p:ph type="ftr" sz="quarter" idx="11"/>
          </p:nvPr>
        </p:nvSpPr>
        <p:spPr/>
        <p:txBody>
          <a:bodyPr/>
          <a:lstStyle/>
          <a:p>
            <a:r>
              <a:rPr lang="he-IL" dirty="0">
                <a:solidFill>
                  <a:schemeClr val="tx1"/>
                </a:solidFill>
              </a:rPr>
              <a:t>פורית אברמוב</a:t>
            </a:r>
          </a:p>
        </p:txBody>
      </p:sp>
      <p:sp>
        <p:nvSpPr>
          <p:cNvPr id="5" name="מלבן 4"/>
          <p:cNvSpPr/>
          <p:nvPr/>
        </p:nvSpPr>
        <p:spPr>
          <a:xfrm>
            <a:off x="3059832" y="836712"/>
            <a:ext cx="5544616" cy="3770263"/>
          </a:xfrm>
          <a:prstGeom prst="rect">
            <a:avLst/>
          </a:prstGeom>
          <a:noFill/>
        </p:spPr>
        <p:txBody>
          <a:bodyPr wrap="square" lIns="91440" tIns="45720" rIns="91440" bIns="45720">
            <a:spAutoFit/>
          </a:bodyPr>
          <a:lstStyle/>
          <a:p>
            <a:pPr algn="ctr"/>
            <a:r>
              <a:rPr lang="he-IL" sz="239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סוף</a:t>
            </a:r>
            <a:endParaRPr lang="he-IL" sz="239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1045174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Administrator.DELL\Local Settings\Temporary Internet Files\Content.IE5\K4S3BOFF\MC900216746[1].wmf"/>
          <p:cNvPicPr>
            <a:picLocks noChangeAspect="1" noChangeArrowheads="1"/>
          </p:cNvPicPr>
          <p:nvPr/>
        </p:nvPicPr>
        <p:blipFill>
          <a:blip r:embed="rId2" cstate="print"/>
          <a:srcRect/>
          <a:stretch>
            <a:fillRect/>
          </a:stretch>
        </p:blipFill>
        <p:spPr bwMode="auto">
          <a:xfrm>
            <a:off x="4857752" y="2143116"/>
            <a:ext cx="3546235" cy="3614253"/>
          </a:xfrm>
          <a:prstGeom prst="rect">
            <a:avLst/>
          </a:prstGeom>
          <a:noFill/>
        </p:spPr>
      </p:pic>
      <p:pic>
        <p:nvPicPr>
          <p:cNvPr id="1028" name="Picture 4" descr="C:\Documents and Settings\Administrator.DELL\Local Settings\Temporary Internet Files\Content.IE5\697E4HDK\MC900221849[1].wmf">
            <a:hlinkClick r:id="" action="ppaction://hlinkshowjump?jump=previousslide"/>
          </p:cNvPr>
          <p:cNvPicPr>
            <a:picLocks noChangeAspect="1" noChangeArrowheads="1"/>
          </p:cNvPicPr>
          <p:nvPr/>
        </p:nvPicPr>
        <p:blipFill>
          <a:blip r:embed="rId3" cstate="print"/>
          <a:srcRect/>
          <a:stretch>
            <a:fillRect/>
          </a:stretch>
        </p:blipFill>
        <p:spPr bwMode="auto">
          <a:xfrm>
            <a:off x="714348" y="2071678"/>
            <a:ext cx="3516650" cy="3574124"/>
          </a:xfrm>
          <a:prstGeom prst="rect">
            <a:avLst/>
          </a:prstGeom>
          <a:noFill/>
        </p:spPr>
      </p:pic>
      <p:sp>
        <p:nvSpPr>
          <p:cNvPr id="12" name="מציין מיקום של כותרת תחתונה 11"/>
          <p:cNvSpPr>
            <a:spLocks noGrp="1"/>
          </p:cNvSpPr>
          <p:nvPr>
            <p:ph type="ftr" sz="quarter" idx="11"/>
          </p:nvPr>
        </p:nvSpPr>
        <p:spPr/>
        <p:txBody>
          <a:bodyPr/>
          <a:lstStyle/>
          <a:p>
            <a:r>
              <a:rPr lang="he-IL" dirty="0">
                <a:solidFill>
                  <a:schemeClr val="tx1"/>
                </a:solidFill>
              </a:rPr>
              <a:t>פורית אברמוב</a:t>
            </a:r>
          </a:p>
        </p:txBody>
      </p:sp>
      <p:sp>
        <p:nvSpPr>
          <p:cNvPr id="5" name="TextBox 4"/>
          <p:cNvSpPr txBox="1"/>
          <p:nvPr/>
        </p:nvSpPr>
        <p:spPr>
          <a:xfrm>
            <a:off x="2857488" y="214290"/>
            <a:ext cx="3571900" cy="1569660"/>
          </a:xfrm>
          <a:prstGeom prst="rect">
            <a:avLst/>
          </a:prstGeom>
          <a:noFill/>
        </p:spPr>
        <p:txBody>
          <a:bodyPr wrap="square" rtlCol="1">
            <a:spAutoFit/>
          </a:bodyPr>
          <a:lstStyle/>
          <a:p>
            <a:pPr algn="ctr"/>
            <a:r>
              <a:rPr lang="he-IL" sz="9600" dirty="0"/>
              <a:t>צַבָּעִי</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כותרת תחתונה 1"/>
          <p:cNvSpPr>
            <a:spLocks noGrp="1"/>
          </p:cNvSpPr>
          <p:nvPr>
            <p:ph type="ftr" sz="quarter" idx="11"/>
          </p:nvPr>
        </p:nvSpPr>
        <p:spPr/>
        <p:txBody>
          <a:bodyPr/>
          <a:lstStyle/>
          <a:p>
            <a:r>
              <a:rPr lang="he-IL" dirty="0">
                <a:solidFill>
                  <a:schemeClr val="tx1"/>
                </a:solidFill>
              </a:rPr>
              <a:t>פורית אברמוב</a:t>
            </a:r>
          </a:p>
        </p:txBody>
      </p:sp>
      <p:pic>
        <p:nvPicPr>
          <p:cNvPr id="1028" name="Picture 4" descr="C:\Users\PURIT\AppData\Local\Microsoft\Windows\Temporary Internet Files\Content.IE5\E0OAQAR7\MC900434387[1].wmf">
            <a:hlinkClick r:id="rId3" action="ppaction://hlinksldjump"/>
          </p:cNvPr>
          <p:cNvPicPr>
            <a:picLocks noChangeAspect="1" noChangeArrowheads="1"/>
          </p:cNvPicPr>
          <p:nvPr/>
        </p:nvPicPr>
        <p:blipFill>
          <a:blip r:embed="rId4" cstate="print"/>
          <a:srcRect/>
          <a:stretch>
            <a:fillRect/>
          </a:stretch>
        </p:blipFill>
        <p:spPr bwMode="auto">
          <a:xfrm>
            <a:off x="107141" y="51337"/>
            <a:ext cx="8929718" cy="6755326"/>
          </a:xfrm>
          <a:prstGeom prst="rect">
            <a:avLst/>
          </a:prstGeom>
          <a:noFill/>
        </p:spPr>
      </p:pic>
      <p:pic>
        <p:nvPicPr>
          <p:cNvPr id="6" name="MS900044816[1].mid">
            <a:hlinkClick r:id="" action="ppaction://media"/>
          </p:cNvPr>
          <p:cNvPicPr>
            <a:picLocks noRot="1" noChangeAspect="1"/>
          </p:cNvPicPr>
          <p:nvPr>
            <a:audioFile r:link="rId1"/>
          </p:nvPr>
        </p:nvPicPr>
        <p:blipFill>
          <a:blip r:embed="rId5" cstate="print"/>
          <a:stretch>
            <a:fillRect/>
          </a:stretch>
        </p:blipFill>
        <p:spPr>
          <a:xfrm>
            <a:off x="642910" y="5857892"/>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260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כותרת תחתונה 3"/>
          <p:cNvSpPr>
            <a:spLocks noGrp="1"/>
          </p:cNvSpPr>
          <p:nvPr>
            <p:ph type="ftr" sz="quarter" idx="11"/>
          </p:nvPr>
        </p:nvSpPr>
        <p:spPr/>
        <p:txBody>
          <a:bodyPr/>
          <a:lstStyle/>
          <a:p>
            <a:r>
              <a:rPr lang="he-IL" dirty="0">
                <a:solidFill>
                  <a:schemeClr val="tx1"/>
                </a:solidFill>
              </a:rPr>
              <a:t>פורית אברמוב</a:t>
            </a:r>
          </a:p>
        </p:txBody>
      </p:sp>
      <p:pic>
        <p:nvPicPr>
          <p:cNvPr id="2050" name="Picture 2" descr="C:\Users\PURIT\AppData\Local\Microsoft\Windows\Temporary Internet Files\Content.IE5\0BJDLARZ\MC900434415[1].wmf">
            <a:hlinkClick r:id="" action="ppaction://hlinkshowjump?jump=nextslide"/>
          </p:cNvPr>
          <p:cNvPicPr>
            <a:picLocks noChangeAspect="1" noChangeArrowheads="1"/>
          </p:cNvPicPr>
          <p:nvPr/>
        </p:nvPicPr>
        <p:blipFill>
          <a:blip r:embed="rId2" cstate="print"/>
          <a:srcRect/>
          <a:stretch>
            <a:fillRect/>
          </a:stretch>
        </p:blipFill>
        <p:spPr bwMode="auto">
          <a:xfrm>
            <a:off x="857224" y="0"/>
            <a:ext cx="6836736" cy="628652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cartoonstock.com/lowres/vsh0338l.jpg">
            <a:hlinkClick r:id="" action="ppaction://hlinkshowjump?jump=nextslide"/>
          </p:cNvPr>
          <p:cNvPicPr>
            <a:picLocks noChangeAspect="1" noChangeArrowheads="1"/>
          </p:cNvPicPr>
          <p:nvPr/>
        </p:nvPicPr>
        <p:blipFill>
          <a:blip r:embed="rId2" cstate="print"/>
          <a:srcRect b="6944"/>
          <a:stretch>
            <a:fillRect/>
          </a:stretch>
        </p:blipFill>
        <p:spPr bwMode="auto">
          <a:xfrm>
            <a:off x="4572000" y="1940076"/>
            <a:ext cx="4539150" cy="4786346"/>
          </a:xfrm>
          <a:prstGeom prst="rect">
            <a:avLst/>
          </a:prstGeom>
          <a:noFill/>
        </p:spPr>
      </p:pic>
      <p:sp>
        <p:nvSpPr>
          <p:cNvPr id="12" name="מציין מיקום של כותרת תחתונה 11"/>
          <p:cNvSpPr>
            <a:spLocks noGrp="1"/>
          </p:cNvSpPr>
          <p:nvPr>
            <p:ph type="ftr" sz="quarter" idx="11"/>
          </p:nvPr>
        </p:nvSpPr>
        <p:spPr/>
        <p:txBody>
          <a:bodyPr/>
          <a:lstStyle/>
          <a:p>
            <a:r>
              <a:rPr lang="he-IL" dirty="0">
                <a:solidFill>
                  <a:schemeClr val="tx1"/>
                </a:solidFill>
              </a:rPr>
              <a:t>פורית אברמוב</a:t>
            </a:r>
          </a:p>
        </p:txBody>
      </p:sp>
      <p:sp>
        <p:nvSpPr>
          <p:cNvPr id="6" name="TextBox 5"/>
          <p:cNvSpPr txBox="1"/>
          <p:nvPr/>
        </p:nvSpPr>
        <p:spPr>
          <a:xfrm>
            <a:off x="2857488" y="0"/>
            <a:ext cx="3571900" cy="1569660"/>
          </a:xfrm>
          <a:prstGeom prst="rect">
            <a:avLst/>
          </a:prstGeom>
          <a:noFill/>
        </p:spPr>
        <p:txBody>
          <a:bodyPr wrap="square" rtlCol="1">
            <a:spAutoFit/>
          </a:bodyPr>
          <a:lstStyle/>
          <a:p>
            <a:pPr algn="ctr"/>
            <a:r>
              <a:rPr lang="he-IL" sz="9600" dirty="0"/>
              <a:t>חֲלִילָן </a:t>
            </a:r>
          </a:p>
        </p:txBody>
      </p:sp>
      <p:pic>
        <p:nvPicPr>
          <p:cNvPr id="21506" name="Picture 2" descr="http://www.gifs123.com/gifs/gifs-piano-2.gif">
            <a:hlinkClick r:id="" action="ppaction://hlinkshowjump?jump=previousslide"/>
          </p:cNvPr>
          <p:cNvPicPr>
            <a:picLocks noChangeAspect="1" noChangeArrowheads="1" noCrop="1"/>
          </p:cNvPicPr>
          <p:nvPr/>
        </p:nvPicPr>
        <p:blipFill>
          <a:blip r:embed="rId3" cstate="print"/>
          <a:srcRect/>
          <a:stretch>
            <a:fillRect/>
          </a:stretch>
        </p:blipFill>
        <p:spPr bwMode="auto">
          <a:xfrm>
            <a:off x="251520" y="3255460"/>
            <a:ext cx="5000660" cy="311888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כותרת תחתונה 1"/>
          <p:cNvSpPr>
            <a:spLocks noGrp="1"/>
          </p:cNvSpPr>
          <p:nvPr>
            <p:ph type="ftr" sz="quarter" idx="11"/>
          </p:nvPr>
        </p:nvSpPr>
        <p:spPr/>
        <p:txBody>
          <a:bodyPr/>
          <a:lstStyle/>
          <a:p>
            <a:r>
              <a:rPr lang="he-IL"/>
              <a:t>פורית אברמוב</a:t>
            </a:r>
          </a:p>
        </p:txBody>
      </p:sp>
      <p:pic>
        <p:nvPicPr>
          <p:cNvPr id="1028" name="Picture 4" descr="C:\Users\PURIT\AppData\Local\Microsoft\Windows\Temporary Internet Files\Content.IE5\E0OAQAR7\MC900434387[1].wmf">
            <a:hlinkClick r:id="rId3" action="ppaction://hlinksldjump"/>
          </p:cNvPr>
          <p:cNvPicPr>
            <a:picLocks noChangeAspect="1" noChangeArrowheads="1"/>
          </p:cNvPicPr>
          <p:nvPr/>
        </p:nvPicPr>
        <p:blipFill>
          <a:blip r:embed="rId4" cstate="print"/>
          <a:srcRect/>
          <a:stretch>
            <a:fillRect/>
          </a:stretch>
        </p:blipFill>
        <p:spPr bwMode="auto">
          <a:xfrm>
            <a:off x="0" y="102674"/>
            <a:ext cx="8929718" cy="6755326"/>
          </a:xfrm>
          <a:prstGeom prst="rect">
            <a:avLst/>
          </a:prstGeom>
          <a:noFill/>
        </p:spPr>
      </p:pic>
      <p:pic>
        <p:nvPicPr>
          <p:cNvPr id="6" name="MS900044816[1].mid">
            <a:hlinkClick r:id="" action="ppaction://media"/>
          </p:cNvPr>
          <p:cNvPicPr>
            <a:picLocks noRot="1" noChangeAspect="1"/>
          </p:cNvPicPr>
          <p:nvPr>
            <a:audioFile r:link="rId1"/>
          </p:nvPr>
        </p:nvPicPr>
        <p:blipFill>
          <a:blip r:embed="rId5" cstate="print"/>
          <a:stretch>
            <a:fillRect/>
          </a:stretch>
        </p:blipFill>
        <p:spPr>
          <a:xfrm>
            <a:off x="642910" y="5857892"/>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260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כותרת תחתונה 3"/>
          <p:cNvSpPr>
            <a:spLocks noGrp="1"/>
          </p:cNvSpPr>
          <p:nvPr>
            <p:ph type="ftr" sz="quarter" idx="11"/>
          </p:nvPr>
        </p:nvSpPr>
        <p:spPr/>
        <p:txBody>
          <a:bodyPr/>
          <a:lstStyle/>
          <a:p>
            <a:r>
              <a:rPr lang="he-IL" dirty="0">
                <a:solidFill>
                  <a:schemeClr val="tx1"/>
                </a:solidFill>
              </a:rPr>
              <a:t>פורית אברמוב</a:t>
            </a:r>
          </a:p>
        </p:txBody>
      </p:sp>
      <p:pic>
        <p:nvPicPr>
          <p:cNvPr id="2050" name="Picture 2" descr="C:\Users\PURIT\AppData\Local\Microsoft\Windows\Temporary Internet Files\Content.IE5\0BJDLARZ\MC900434415[1].wmf">
            <a:hlinkClick r:id="" action="ppaction://hlinkshowjump?jump=nextslide"/>
          </p:cNvPr>
          <p:cNvPicPr>
            <a:picLocks noChangeAspect="1" noChangeArrowheads="1"/>
          </p:cNvPicPr>
          <p:nvPr/>
        </p:nvPicPr>
        <p:blipFill>
          <a:blip r:embed="rId2" cstate="print"/>
          <a:srcRect/>
          <a:stretch>
            <a:fillRect/>
          </a:stretch>
        </p:blipFill>
        <p:spPr bwMode="auto">
          <a:xfrm>
            <a:off x="857224" y="0"/>
            <a:ext cx="6836736" cy="628652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מציין מיקום של כותרת תחתונה 11"/>
          <p:cNvSpPr>
            <a:spLocks noGrp="1"/>
          </p:cNvSpPr>
          <p:nvPr>
            <p:ph type="ftr" sz="quarter" idx="11"/>
          </p:nvPr>
        </p:nvSpPr>
        <p:spPr/>
        <p:txBody>
          <a:bodyPr/>
          <a:lstStyle/>
          <a:p>
            <a:r>
              <a:rPr lang="he-IL" dirty="0">
                <a:solidFill>
                  <a:schemeClr val="tx1"/>
                </a:solidFill>
              </a:rPr>
              <a:t>פורית אברמוב</a:t>
            </a:r>
          </a:p>
        </p:txBody>
      </p:sp>
      <p:sp>
        <p:nvSpPr>
          <p:cNvPr id="5" name="TextBox 4"/>
          <p:cNvSpPr txBox="1"/>
          <p:nvPr/>
        </p:nvSpPr>
        <p:spPr>
          <a:xfrm>
            <a:off x="2714612" y="214290"/>
            <a:ext cx="4071966" cy="1569660"/>
          </a:xfrm>
          <a:prstGeom prst="rect">
            <a:avLst/>
          </a:prstGeom>
          <a:noFill/>
        </p:spPr>
        <p:txBody>
          <a:bodyPr wrap="square" rtlCol="1">
            <a:spAutoFit/>
          </a:bodyPr>
          <a:lstStyle/>
          <a:p>
            <a:pPr algn="ctr"/>
            <a:r>
              <a:rPr lang="he-IL" sz="9600" dirty="0"/>
              <a:t>רַקְדָנִית</a:t>
            </a:r>
          </a:p>
        </p:txBody>
      </p:sp>
      <p:pic>
        <p:nvPicPr>
          <p:cNvPr id="6" name="תמונה 5" descr="009.gif">
            <a:hlinkClick r:id="" action="ppaction://hlinkshowjump?jump=nextslide"/>
          </p:cNvPr>
          <p:cNvPicPr>
            <a:picLocks noChangeAspect="1"/>
          </p:cNvPicPr>
          <p:nvPr/>
        </p:nvPicPr>
        <p:blipFill>
          <a:blip r:embed="rId2" cstate="print"/>
          <a:stretch>
            <a:fillRect/>
          </a:stretch>
        </p:blipFill>
        <p:spPr>
          <a:xfrm>
            <a:off x="5572132" y="2285992"/>
            <a:ext cx="2643206" cy="3355980"/>
          </a:xfrm>
          <a:prstGeom prst="rect">
            <a:avLst/>
          </a:prstGeom>
        </p:spPr>
      </p:pic>
      <p:pic>
        <p:nvPicPr>
          <p:cNvPr id="9" name="תמונה 8" descr="nover.gif">
            <a:hlinkClick r:id="" action="ppaction://hlinkshowjump?jump=previousslide"/>
          </p:cNvPr>
          <p:cNvPicPr>
            <a:picLocks noChangeAspect="1"/>
          </p:cNvPicPr>
          <p:nvPr/>
        </p:nvPicPr>
        <p:blipFill>
          <a:blip r:embed="rId3" cstate="print"/>
          <a:stretch>
            <a:fillRect/>
          </a:stretch>
        </p:blipFill>
        <p:spPr>
          <a:xfrm flipH="1">
            <a:off x="1071539" y="2137396"/>
            <a:ext cx="2714644" cy="4017673"/>
          </a:xfrm>
          <a:prstGeom prst="rect">
            <a:avLst/>
          </a:prstGeom>
        </p:spPr>
      </p:pic>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1005</TotalTime>
  <Words>126</Words>
  <Application>Microsoft Office PowerPoint</Application>
  <PresentationFormat>‫הצגה על המסך (4:3)</PresentationFormat>
  <Paragraphs>41</Paragraphs>
  <Slides>27</Slides>
  <Notes>0</Notes>
  <HiddenSlides>0</HiddenSlides>
  <MMClips>8</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27</vt:i4>
      </vt:variant>
    </vt:vector>
  </HeadingPairs>
  <TitlesOfParts>
    <vt:vector size="32" baseType="lpstr">
      <vt:lpstr>Arial</vt:lpstr>
      <vt:lpstr>Calibri</vt:lpstr>
      <vt:lpstr>Guttman Yad-Brush</vt:lpstr>
      <vt:lpstr>Times New Roman</vt:lpstr>
      <vt:lpstr>ערכת נושא Office</vt:lpstr>
      <vt:lpstr>קריאת מילים עם התנועות קמץ ופתח וחיריק.</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מקום</dc:title>
  <dc:creator>Administrator</dc:creator>
  <cp:lastModifiedBy>PURIT</cp:lastModifiedBy>
  <cp:revision>64</cp:revision>
  <dcterms:created xsi:type="dcterms:W3CDTF">2011-01-26T07:10:16Z</dcterms:created>
  <dcterms:modified xsi:type="dcterms:W3CDTF">2018-02-09T23:14:02Z</dcterms:modified>
</cp:coreProperties>
</file>