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08" d="100"/>
          <a:sy n="108" d="100"/>
        </p:scale>
        <p:origin x="170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4123A4C-814F-491A-800E-ECE48CF8C37D}" type="datetimeFigureOut">
              <a:rPr lang="he-IL" smtClean="0"/>
              <a:t>כ"ה/שבט/תשע"ח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D736B31-867C-461D-8D2A-4D0B9651A1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1651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DAE7-7B62-43F7-B43E-80EFCA9B3287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פורית אברמוב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1DCF-FC92-4D6E-97BC-2B116F051C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6319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7EE8-B198-4CF9-BCDB-768CF73DFC6F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פורית אברמוב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1DCF-FC92-4D6E-97BC-2B116F051C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3540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8AEC-8DE3-4239-BBE9-0116FC7BE02A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פורית אברמוב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1DCF-FC92-4D6E-97BC-2B116F051C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36571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A4B7-D616-45A3-9E59-42D376362A53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פורית אברמוב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1DCF-FC92-4D6E-97BC-2B116F051C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9403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602EB-B971-4E22-8844-AE27CC8F5CAC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פורית אברמוב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1DCF-FC92-4D6E-97BC-2B116F051C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20438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785D-3C9A-42D9-A44B-5D55590A217C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פורית אברמוב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1DCF-FC92-4D6E-97BC-2B116F051C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421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F799-5978-4721-BAE0-E3BE91F4A6D6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פורית אברמוב</a:t>
            </a: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1DCF-FC92-4D6E-97BC-2B116F051C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7399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48D6-331F-4EC5-BCBE-9BFE006569B7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פורית אברמוב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1DCF-FC92-4D6E-97BC-2B116F051C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537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E5A5E-0CFB-417E-98F9-7ED3349DD60F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פורית אברמוב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1DCF-FC92-4D6E-97BC-2B116F051C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48189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12B9-7344-418F-8409-B5A81D936DDE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פורית אברמוב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1DCF-FC92-4D6E-97BC-2B116F051C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071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5CF-C82C-4A07-A148-F14CF350B505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פורית אברמוב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41DCF-FC92-4D6E-97BC-2B116F051C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12352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41532-2637-4341-83EE-782BC5E39DF0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/>
              <a:t>פורית אברמוב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41DCF-FC92-4D6E-97BC-2B116F051C0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9713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il/url?sa=i&amp;rct=j&amp;q=&amp;esrc=s&amp;frm=1&amp;source=images&amp;cd=&amp;cad=rja&amp;uact=8&amp;ved=0CAcQjRw&amp;url=http://www.youtube.com/watch?v=0RC3uHcqiuI&amp;ei=DcTIVJjqO4WBU4-8gKAF&amp;bvm=bv.84607526,d.d24&amp;psig=AFQjCNGuxAr94c2orXP-Ti4ieMfaXNgezg&amp;ust=1422529836030434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.il/url?sa=i&amp;rct=j&amp;q=&amp;esrc=s&amp;frm=1&amp;source=images&amp;cd=&amp;cad=rja&amp;uact=8&amp;ved=0CAcQjRw&amp;url=http://www.cs.princeton.edu/~chazelle/pubs/algorithm.html&amp;ei=s-7JVJXpGZDnaPXhgYgE&amp;bvm=bv.84607526,d.d2s&amp;psig=AFQjCNFO9SK0GsNsE4809tqXrq1PkpPYmA&amp;ust=1422606233604039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hyperlink" Target="http://www.google.co.il/url?sa=i&amp;rct=j&amp;q=&amp;esrc=s&amp;frm=1&amp;source=images&amp;cd=&amp;cad=rja&amp;uact=8&amp;ved=0CAcQjRw&amp;url=http://www.picturesof.net/pages/110114-162422-803053.html&amp;ei=G-_JVInoH4fsaJK8gOAF&amp;bvm=bv.84607526,d.d2s&amp;psig=AFQjCNFO9SK0GsNsE4809tqXrq1PkpPYmA&amp;ust=1422606233604039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.il/url?sa=i&amp;rct=j&amp;q=&amp;esrc=s&amp;source=images&amp;cd=&amp;cad=rja&amp;uact=8&amp;ved=0ahUKEwiYyuWG9u_JAhWBshQKHbceBeMQjRwIBw&amp;url=http://cafe.themarker.com/image/1286090/&amp;psig=AFQjCNEKNZDoizm2tMNbqMWxq4VfYpUoRQ&amp;ust=1450889318825791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google.co.il/url?sa=i&amp;rct=j&amp;q=&amp;esrc=s&amp;source=images&amp;cd=&amp;cad=rja&amp;uact=8&amp;ved=0ahUKEwi9gaC19u_JAhVM6RQKHYMvDH4QjRwIBw&amp;url=http://www.doit-kal.co.il/rec/915-%D7%93%D7%9C%D7%99-%D7%A6%D7%91%D7%A2%D7%95%D7%A0%D7%99-%D7%99%D7%93%D7%99%D7%AA-%D7%9E%D7%AA%D7%9B%D7%AA&amp;bvm=bv.110151844,d.d24&amp;psig=AFQjCNEbdECdVuIZN7xC-vKIYUFzzV3eGA&amp;ust=1450889409768610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il/url?sa=i&amp;rct=j&amp;q=&amp;esrc=s&amp;frm=1&amp;source=images&amp;cd=&amp;cad=rja&amp;uact=8&amp;ved=0CAcQjRw&amp;url=http://imgarcade.com/1/kid-wake-up/&amp;ei=IsPIVIXDOMT9ULGwhMgK&amp;bvm=bv.84607526,d.d24&amp;psig=AFQjCNGKxXR8MTMxRA4N58rMljZrxL9VjQ&amp;ust=1422529650864046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.il/url?sa=i&amp;rct=j&amp;q=&amp;esrc=s&amp;frm=1&amp;source=images&amp;cd=&amp;cad=rja&amp;uact=8&amp;ved=0CAcQjRw&amp;url=http://www.reluctantgourmet.com/one-cup-wine/&amp;ei=_MPIVPCiDIT_UtKbg-AI&amp;bvm=bv.84607526,d.d24&amp;psig=AFQjCNGuxAr94c2orXP-Ti4ieMfaXNgezg&amp;ust=1422529836030434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il/url?sa=i&amp;rct=j&amp;q=&amp;esrc=s&amp;frm=1&amp;source=images&amp;cd=&amp;cad=rja&amp;uact=8&amp;ved=0CAcQjRw&amp;url=http://www.shutterstock.com/es/pic-80819884/stock-vector-cartoon-vintage-woman-s-fan-vector.html&amp;ei=GcfIVPuLMMH1ULSQguAM&amp;bvm=bv.84607526,d.d24&amp;psig=AFQjCNFUv7rZ0Ry5iOXqcgrxoyPgfMhdCQ&amp;ust=1422530575382323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il/url?sa=i&amp;rct=j&amp;q=&amp;esrc=s&amp;frm=1&amp;source=images&amp;cd=&amp;cad=rja&amp;uact=8&amp;ved=0CAcQjRw&amp;url=http://www.seagalbpe.com/%D7%A9%D7%A8%D7%95%D7%AA%D7%99-%D7%97%D7%91%D7%A8%D7%94/%D7%AA%D7%A4%D7%A2%D7%95%D7%9C/%D7%9E%D7%97%D7%A1%D7%A0%D7%99%D7%9D&amp;ei=atLJVPSTA5TaarWugPgP&amp;bvm=bv.84607526,d.d2s&amp;psig=AFQjCNEmCy1EId3E28KSlrsbHLl8_Nf1HQ&amp;ust=1422599089518808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.il/url?sa=i&amp;rct=j&amp;q=&amp;esrc=s&amp;frm=1&amp;source=images&amp;cd=&amp;cad=rja&amp;uact=8&amp;ved=0CAcQjRw&amp;url=http://room404.net/?author=1&amp;paged=13&amp;ei=S9TJVJa8BtXtaPD1gJgL&amp;bvm=bv.84607526,d.d2s&amp;psig=AFQjCNEDz4GsnFTTx664iFxTnFA7IWKhlQ&amp;ust=1422599591635345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il/url?sa=i&amp;rct=j&amp;q=&amp;esrc=s&amp;frm=1&amp;source=images&amp;cd=&amp;cad=rja&amp;uact=8&amp;ved=0CAcQjRw&amp;url=http://www.musical.org.il/%D7%9E%D7%A6%D7%99%D7%9C%D7%AA%D7%99%D7%99%D7%9D.html&amp;ei=_8nIVPuVJInzUtObgOAG&amp;psig=AFQjCNGeD4robrmpgsSNE5KWRnWI9gQMXQ&amp;ust=1422531413575984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.il/url?sa=i&amp;rct=j&amp;q=&amp;esrc=s&amp;frm=1&amp;source=images&amp;cd=&amp;cad=rja&amp;uact=8&amp;ved=0CAcQjRw&amp;url=http://www.clipartguide.com/_pages/0511-1004-1520-2353.html&amp;ei=OsnIVMX7LcitUYj9g_gC&amp;bvm=bv.84607526,d.d24&amp;psig=AFQjCNECt-zxxF59hodORj2v7vHiWlgCkg&amp;ust=1422531170147730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.il/url?sa=i&amp;rct=j&amp;q=&amp;esrc=s&amp;frm=1&amp;source=images&amp;cd=&amp;cad=rja&amp;uact=8&amp;ved=0CAcQjRw&amp;url=http://www.makara.co.il/?p=29952&amp;ei=5NbJVL-KJMS2Ua7hgeAM&amp;bvm=bv.84607526,d.d2s&amp;psig=AFQjCNF_2S7GQoH8PzDM63wP2bmYDrxHnw&amp;ust=1422600256490140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470025"/>
          </a:xfrm>
        </p:spPr>
        <p:txBody>
          <a:bodyPr>
            <a:noAutofit/>
          </a:bodyPr>
          <a:lstStyle/>
          <a:p>
            <a:r>
              <a:rPr lang="he-IL" sz="11500" dirty="0">
                <a:cs typeface="+mn-cs"/>
              </a:rPr>
              <a:t>מְכִינָה </a:t>
            </a: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120802" y="6093296"/>
            <a:ext cx="2895600" cy="365125"/>
          </a:xfrm>
        </p:spPr>
        <p:txBody>
          <a:bodyPr/>
          <a:lstStyle/>
          <a:p>
            <a:r>
              <a:rPr lang="he-IL" dirty="0" err="1">
                <a:solidFill>
                  <a:schemeClr val="tx1"/>
                </a:solidFill>
              </a:rPr>
              <a:t>פורית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err="1">
                <a:solidFill>
                  <a:schemeClr val="tx1"/>
                </a:solidFill>
              </a:rPr>
              <a:t>אברמוב</a:t>
            </a: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5124" name="Picture 4" descr="http://i.ytimg.com/vi/0RC3uHcqiuI/maxresdefault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86796"/>
            <a:ext cx="7200800" cy="4052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800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40693" y="0"/>
            <a:ext cx="7772400" cy="1470025"/>
          </a:xfrm>
        </p:spPr>
        <p:txBody>
          <a:bodyPr>
            <a:noAutofit/>
          </a:bodyPr>
          <a:lstStyle/>
          <a:p>
            <a:r>
              <a:rPr lang="he-IL" sz="9600" dirty="0">
                <a:cs typeface="+mn-cs"/>
              </a:rPr>
              <a:t>מְרַסְּקִים</a:t>
            </a:r>
            <a:r>
              <a:rPr lang="he-IL" sz="11500" dirty="0">
                <a:cs typeface="+mn-cs"/>
              </a:rPr>
              <a:t>   </a:t>
            </a: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err="1">
                <a:solidFill>
                  <a:schemeClr val="tx1"/>
                </a:solidFill>
              </a:rPr>
              <a:t>פורית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err="1">
                <a:solidFill>
                  <a:schemeClr val="tx1"/>
                </a:solidFill>
              </a:rPr>
              <a:t>אברמוב</a:t>
            </a:r>
            <a:endParaRPr lang="he-IL" dirty="0">
              <a:solidFill>
                <a:schemeClr val="tx1"/>
              </a:solidFill>
            </a:endParaRPr>
          </a:p>
        </p:txBody>
      </p:sp>
      <p:grpSp>
        <p:nvGrpSpPr>
          <p:cNvPr id="3" name="קבוצה 2"/>
          <p:cNvGrpSpPr/>
          <p:nvPr/>
        </p:nvGrpSpPr>
        <p:grpSpPr>
          <a:xfrm>
            <a:off x="0" y="2060848"/>
            <a:ext cx="9108504" cy="4020871"/>
            <a:chOff x="0" y="2060848"/>
            <a:chExt cx="9108504" cy="4020871"/>
          </a:xfrm>
        </p:grpSpPr>
        <p:pic>
          <p:nvPicPr>
            <p:cNvPr id="1026" name="Picture 2" descr="http://www.cs.princeton.edu/~chazelle/pics/smash.jp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060848"/>
              <a:ext cx="5256584" cy="40208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http://www.picturesof.net/_images_300/A_Colorful_Cartoon_Man_with_a_Hammer_Ready_To_Smash_a_Piggybank_Royalty_Free_Clipart_Picture_110114-162422-803053.jp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56583" y="2061074"/>
              <a:ext cx="3851921" cy="4020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3598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40693" y="0"/>
            <a:ext cx="7772400" cy="1470025"/>
          </a:xfrm>
        </p:spPr>
        <p:txBody>
          <a:bodyPr>
            <a:noAutofit/>
          </a:bodyPr>
          <a:lstStyle/>
          <a:p>
            <a:r>
              <a:rPr lang="he-IL" sz="9600" dirty="0">
                <a:cs typeface="+mn-cs"/>
              </a:rPr>
              <a:t>צְדָפִים</a:t>
            </a:r>
            <a:r>
              <a:rPr lang="he-IL" sz="11500" dirty="0">
                <a:cs typeface="+mn-cs"/>
              </a:rPr>
              <a:t>   </a:t>
            </a: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err="1">
                <a:solidFill>
                  <a:schemeClr val="tx1"/>
                </a:solidFill>
              </a:rPr>
              <a:t>פורית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err="1">
                <a:solidFill>
                  <a:schemeClr val="tx1"/>
                </a:solidFill>
              </a:rPr>
              <a:t>אברמוב</a:t>
            </a:r>
            <a:endParaRPr lang="he-IL" dirty="0">
              <a:solidFill>
                <a:schemeClr val="tx1"/>
              </a:solidFill>
            </a:endParaRPr>
          </a:p>
        </p:txBody>
      </p:sp>
      <p:grpSp>
        <p:nvGrpSpPr>
          <p:cNvPr id="7" name="קבוצה 6"/>
          <p:cNvGrpSpPr/>
          <p:nvPr/>
        </p:nvGrpSpPr>
        <p:grpSpPr>
          <a:xfrm>
            <a:off x="-3521" y="2708920"/>
            <a:ext cx="9165813" cy="3171826"/>
            <a:chOff x="-3521" y="2708920"/>
            <a:chExt cx="9165813" cy="3171826"/>
          </a:xfrm>
        </p:grpSpPr>
        <p:pic>
          <p:nvPicPr>
            <p:cNvPr id="4" name="Picture 2" descr="http://cafe.themarker.com/media/t/128/609/0/file_0_big.jpg?1331219847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521" y="2708920"/>
              <a:ext cx="4762500" cy="3171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http://cafe.themarker.com/media/t/128/609/0/file_0_big.jpg?1331219847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9792" y="2708920"/>
              <a:ext cx="4762500" cy="3171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9428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4932040" y="476672"/>
            <a:ext cx="3667944" cy="1470025"/>
          </a:xfrm>
        </p:spPr>
        <p:txBody>
          <a:bodyPr>
            <a:noAutofit/>
          </a:bodyPr>
          <a:lstStyle/>
          <a:p>
            <a:r>
              <a:rPr lang="he-IL" sz="9600" dirty="0">
                <a:cs typeface="+mn-cs"/>
              </a:rPr>
              <a:t>דְלִי</a:t>
            </a:r>
            <a:endParaRPr lang="he-IL" sz="11500" dirty="0">
              <a:cs typeface="+mn-cs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err="1">
                <a:solidFill>
                  <a:schemeClr val="tx1"/>
                </a:solidFill>
              </a:rPr>
              <a:t>פורית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err="1">
                <a:solidFill>
                  <a:schemeClr val="tx1"/>
                </a:solidFill>
              </a:rPr>
              <a:t>אברמוב</a:t>
            </a: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://www.doit-kal.co.il/files/images/884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1F9FC"/>
              </a:clrFrom>
              <a:clrTo>
                <a:srgbClr val="F1F9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132856"/>
            <a:ext cx="2857500" cy="3886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8489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470025"/>
          </a:xfrm>
        </p:spPr>
        <p:txBody>
          <a:bodyPr>
            <a:noAutofit/>
          </a:bodyPr>
          <a:lstStyle/>
          <a:p>
            <a:r>
              <a:rPr lang="he-IL" sz="11500" dirty="0">
                <a:cs typeface="+mn-cs"/>
              </a:rPr>
              <a:t>מְעִירָה  </a:t>
            </a: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131840" y="6381328"/>
            <a:ext cx="2895600" cy="365125"/>
          </a:xfrm>
        </p:spPr>
        <p:txBody>
          <a:bodyPr/>
          <a:lstStyle/>
          <a:p>
            <a:r>
              <a:rPr lang="he-IL" dirty="0" err="1">
                <a:solidFill>
                  <a:schemeClr val="tx1"/>
                </a:solidFill>
              </a:rPr>
              <a:t>פורית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err="1">
                <a:solidFill>
                  <a:schemeClr val="tx1"/>
                </a:solidFill>
              </a:rPr>
              <a:t>אברמוב</a:t>
            </a: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1032" name="Picture 8" descr="http://www.bellini.com/blog/wp-content/uploads/2014/09/Kids-Waking-Up-Too-Early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060848"/>
            <a:ext cx="4104456" cy="410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59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55576" y="-99392"/>
            <a:ext cx="7772400" cy="1470025"/>
          </a:xfrm>
        </p:spPr>
        <p:txBody>
          <a:bodyPr>
            <a:noAutofit/>
          </a:bodyPr>
          <a:lstStyle/>
          <a:p>
            <a:r>
              <a:rPr lang="he-IL" sz="11500" dirty="0">
                <a:cs typeface="+mn-cs"/>
              </a:rPr>
              <a:t>מְכִינִים   </a:t>
            </a: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err="1">
                <a:solidFill>
                  <a:schemeClr val="tx1"/>
                </a:solidFill>
              </a:rPr>
              <a:t>פורית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err="1">
                <a:solidFill>
                  <a:schemeClr val="tx1"/>
                </a:solidFill>
              </a:rPr>
              <a:t>אברמוב</a:t>
            </a: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3076" name="Picture 4" descr="http://www.reluctantgourmet.com/wp-content/uploads/2014/03/g_cartoon_cooking_with_dad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96"/>
          <a:stretch/>
        </p:blipFill>
        <p:spPr bwMode="auto">
          <a:xfrm>
            <a:off x="2137896" y="1628800"/>
            <a:ext cx="4680658" cy="4687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617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4067944" y="116632"/>
            <a:ext cx="4388024" cy="1470025"/>
          </a:xfrm>
        </p:spPr>
        <p:txBody>
          <a:bodyPr>
            <a:noAutofit/>
          </a:bodyPr>
          <a:lstStyle/>
          <a:p>
            <a:r>
              <a:rPr lang="he-IL" sz="11500" dirty="0">
                <a:cs typeface="+mn-cs"/>
              </a:rPr>
              <a:t>מְנִיפָה  </a:t>
            </a: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err="1">
                <a:solidFill>
                  <a:schemeClr val="tx1"/>
                </a:solidFill>
              </a:rPr>
              <a:t>פורית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err="1">
                <a:solidFill>
                  <a:schemeClr val="tx1"/>
                </a:solidFill>
              </a:rPr>
              <a:t>אברמוב</a:t>
            </a: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2052" name="Picture 4" descr="http://image.shutterstock.com/display_pic_with_logo/236011/236011,1310414758,3/stock-vector-cartoon-vintage-woman-s-fan-vector-80819884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018346"/>
            <a:ext cx="5184576" cy="415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2305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40693" y="0"/>
            <a:ext cx="7772400" cy="1470025"/>
          </a:xfrm>
        </p:spPr>
        <p:txBody>
          <a:bodyPr>
            <a:noAutofit/>
          </a:bodyPr>
          <a:lstStyle/>
          <a:p>
            <a:r>
              <a:rPr lang="he-IL" sz="11500" dirty="0">
                <a:cs typeface="+mn-cs"/>
              </a:rPr>
              <a:t>מְפִּילָה   </a:t>
            </a: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err="1">
                <a:solidFill>
                  <a:schemeClr val="tx1"/>
                </a:solidFill>
              </a:rPr>
              <a:t>פורית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err="1">
                <a:solidFill>
                  <a:schemeClr val="tx1"/>
                </a:solidFill>
              </a:rPr>
              <a:t>אברמוב</a:t>
            </a: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1028" name="Picture 4" descr="https://encrypted-tbn2.gstatic.com/images?q=tbn:ANd9GcTdQ4vfH8fEQhNgIfBzF3_VC4rQoIjQ0H2cbXhjDhPn3ZutedWk5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135169"/>
            <a:ext cx="3888432" cy="3760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826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40693" y="0"/>
            <a:ext cx="7772400" cy="1470025"/>
          </a:xfrm>
        </p:spPr>
        <p:txBody>
          <a:bodyPr>
            <a:noAutofit/>
          </a:bodyPr>
          <a:lstStyle/>
          <a:p>
            <a:r>
              <a:rPr lang="he-IL" sz="11500" dirty="0">
                <a:cs typeface="+mn-cs"/>
              </a:rPr>
              <a:t>מְטִילָה   </a:t>
            </a: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err="1">
                <a:solidFill>
                  <a:schemeClr val="tx1"/>
                </a:solidFill>
              </a:rPr>
              <a:t>פורית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err="1">
                <a:solidFill>
                  <a:schemeClr val="tx1"/>
                </a:solidFill>
              </a:rPr>
              <a:t>אברמוב</a:t>
            </a: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://room404.net/wp-content/uploads/2014/06/bird-egg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204864"/>
            <a:ext cx="3948455" cy="418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3631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40693" y="0"/>
            <a:ext cx="7772400" cy="1470025"/>
          </a:xfrm>
        </p:spPr>
        <p:txBody>
          <a:bodyPr>
            <a:noAutofit/>
          </a:bodyPr>
          <a:lstStyle/>
          <a:p>
            <a:r>
              <a:rPr lang="he-IL" sz="11500" dirty="0" err="1">
                <a:cs typeface="+mn-cs"/>
              </a:rPr>
              <a:t>מְצִלְתַּיִם</a:t>
            </a:r>
            <a:r>
              <a:rPr lang="he-IL" sz="13800" dirty="0">
                <a:cs typeface="+mn-cs"/>
              </a:rPr>
              <a:t> </a:t>
            </a:r>
            <a:r>
              <a:rPr lang="he-IL" sz="11500" dirty="0">
                <a:cs typeface="+mn-cs"/>
              </a:rPr>
              <a:t>  </a:t>
            </a: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err="1">
                <a:solidFill>
                  <a:schemeClr val="tx1"/>
                </a:solidFill>
              </a:rPr>
              <a:t>פורית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err="1">
                <a:solidFill>
                  <a:schemeClr val="tx1"/>
                </a:solidFill>
              </a:rPr>
              <a:t>אברמוב</a:t>
            </a: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6146" name="Picture 2" descr="http://www.musical.org.il/images/products/1093/0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22" b="16354"/>
          <a:stretch/>
        </p:blipFill>
        <p:spPr bwMode="auto">
          <a:xfrm>
            <a:off x="2699792" y="2570672"/>
            <a:ext cx="4095750" cy="2700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6733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40693" y="0"/>
            <a:ext cx="7772400" cy="1470025"/>
          </a:xfrm>
        </p:spPr>
        <p:txBody>
          <a:bodyPr>
            <a:noAutofit/>
          </a:bodyPr>
          <a:lstStyle/>
          <a:p>
            <a:r>
              <a:rPr lang="he-IL" sz="11500" dirty="0">
                <a:cs typeface="+mn-cs"/>
              </a:rPr>
              <a:t>מְטַפְטְפִים   </a:t>
            </a: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err="1">
                <a:solidFill>
                  <a:schemeClr val="tx1"/>
                </a:solidFill>
              </a:rPr>
              <a:t>פורית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err="1">
                <a:solidFill>
                  <a:schemeClr val="tx1"/>
                </a:solidFill>
              </a:rPr>
              <a:t>אברמוב</a:t>
            </a: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7170" name="Picture 2" descr="http://www.clipartguide.com/_named_clipart_images/0511-1004-1520-2353_Dripping_Wet_Clothes_Hanging_on_the_Line_clipart_imag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204864"/>
            <a:ext cx="3333750" cy="3324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3631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40693" y="0"/>
            <a:ext cx="7772400" cy="1470025"/>
          </a:xfrm>
        </p:spPr>
        <p:txBody>
          <a:bodyPr>
            <a:noAutofit/>
          </a:bodyPr>
          <a:lstStyle/>
          <a:p>
            <a:r>
              <a:rPr lang="he-IL" sz="9600" dirty="0">
                <a:cs typeface="+mn-cs"/>
              </a:rPr>
              <a:t>מְחַמְּמִים</a:t>
            </a:r>
            <a:r>
              <a:rPr lang="he-IL" sz="11500" dirty="0">
                <a:cs typeface="+mn-cs"/>
              </a:rPr>
              <a:t>   </a:t>
            </a: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 err="1">
                <a:solidFill>
                  <a:schemeClr val="tx1"/>
                </a:solidFill>
              </a:rPr>
              <a:t>פורית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err="1">
                <a:solidFill>
                  <a:schemeClr val="tx1"/>
                </a:solidFill>
              </a:rPr>
              <a:t>אברמוב</a:t>
            </a: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3074" name="Picture 2" descr="https://encrypted-tbn0.gstatic.com/images?q=tbn:ANd9GcRKt0aZt9WEYu-JLWLJyb1KJQz20rw-HbFFP9__iDGTDmd-4o10nQ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587" t="11083" r="14564" b="8631"/>
          <a:stretch/>
        </p:blipFill>
        <p:spPr bwMode="auto">
          <a:xfrm>
            <a:off x="2843808" y="2276872"/>
            <a:ext cx="3467819" cy="3907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374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36</Words>
  <Application>Microsoft Office PowerPoint</Application>
  <PresentationFormat>‫הצגה על המסך (4:3)</PresentationFormat>
  <Paragraphs>24</Paragraphs>
  <Slides>12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ערכת נושא Office</vt:lpstr>
      <vt:lpstr>מְכִינָה </vt:lpstr>
      <vt:lpstr>מְעִירָה  </vt:lpstr>
      <vt:lpstr>מְכִינִים   </vt:lpstr>
      <vt:lpstr>מְנִיפָה  </vt:lpstr>
      <vt:lpstr>מְפִּילָה   </vt:lpstr>
      <vt:lpstr>מְטִילָה   </vt:lpstr>
      <vt:lpstr>מְצִלְתַּיִם   </vt:lpstr>
      <vt:lpstr>מְטַפְטְפִים   </vt:lpstr>
      <vt:lpstr>מְחַמְּמִים   </vt:lpstr>
      <vt:lpstr>מְרַסְּקִים   </vt:lpstr>
      <vt:lpstr>צְדָפִים   </vt:lpstr>
      <vt:lpstr>דְלִי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</dc:creator>
  <cp:lastModifiedBy>PURIT</cp:lastModifiedBy>
  <cp:revision>42</cp:revision>
  <dcterms:created xsi:type="dcterms:W3CDTF">2015-01-28T06:11:51Z</dcterms:created>
  <dcterms:modified xsi:type="dcterms:W3CDTF">2018-02-09T23:20:17Z</dcterms:modified>
</cp:coreProperties>
</file>