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8194B2-1808-4BBD-B97D-3C4442E8FAA1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A70ACE-6037-482D-A6B2-6EBCDD249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344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BE5D36-D616-40D9-967A-047F10ABC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8CC8891-426B-42EA-B747-C82FCBBD7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D74754C-E208-45BA-9ACF-6FF8D592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BD4-F4CD-48C4-AED5-E77A7226B06B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28CA575-0574-4931-92BA-7CA1F260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17DF76A-5075-45FE-BB5E-D7D4F0B44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114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857A7A-19C8-440C-B196-92980B6F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FAF1116-74B5-42C8-9D22-93C586771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77F5A0E-117D-46A6-BBDC-509B0B38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1A75-6A53-4694-AB56-4AF366BE1B18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3BA2334-0EA0-4D69-A054-0EF83136E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1BE8C59-D0C3-4C04-A030-3B81FA2BF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544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7A76B003-4374-42D5-AA2F-EDB3779D7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D8C274B-3000-4430-9102-6F3F790E1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11E4AF0-D3DD-458D-97E5-C1BB82C1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8CD8-A939-429E-AF4B-F960D5BA460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53E78F2-9601-4415-88ED-95952E676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ADB70DF-18D3-4002-AB2D-A92C72B4F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626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20C26D-42F0-49F1-AB58-3FDA6363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D6076EB-3EBB-4727-98BA-B62A62488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3F30F41-9BFB-4F73-9E25-BBB770AEB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8359-8482-47C6-A72C-D62CCE156FD2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BE4380B-DA9E-4B95-9DFB-67608DBD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6059C6D-B43E-418E-976E-E3834522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580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CBD357-35E9-443D-A5C1-08E4CE8E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FB7758C-D626-4E86-942F-5CC5D7F99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BF3C314-D1CC-4CF5-BF18-FCFD24DA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3051-AFD4-4654-9F9D-A4EE1E7D47CA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CB5B6B0-0820-45A2-9767-CF0F261D6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585F60-6E1F-439A-BC70-4B672350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41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674D2D-3A73-4D47-B055-209E0222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025A47B-38F2-4E60-A820-5F67F14BC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4A3DDD0-33DC-441F-B359-1A3F85262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8116AFF-A4A4-4EB5-8865-449DD595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4015-1A87-4B85-AA68-DE9ECE70BA65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1484985-2DFB-4564-8F9D-EDD81B7B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E97DC1F-64C6-4B22-AAAD-E63675D4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28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A87B9BE-23AE-4A51-A639-C57D3E1F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6F569C8-C098-4036-878A-126DF3192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C251B31-EEC1-42CF-B801-34402E0D1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F703238-BAE4-4C8E-9A53-E8141D2AA4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92CC807-AB37-4110-91A8-2EF724A7D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5966DEA8-D60C-41FE-9E53-4398E9B94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0C9A7-5556-4DF9-B931-49725D6193C2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374D66A8-1EFA-499B-B1F6-3ED50B010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E2B0683A-6254-43A5-81ED-013CD8C5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966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BD0F82-A575-4F6C-B994-A3BD94F0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6F205E8-CA06-4BC6-ADED-002BE3F7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C764-0F08-4067-B35E-1D11B41CC2ED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FD3C44A-E0D3-415F-ABC6-6A4DB006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366010D-3587-4F79-AF87-063A3961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413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F84CA261-3F17-4C36-8F36-E52BD711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644-9E29-4557-935E-DBDD08337D2D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294ED2E-73FC-419D-9C6C-7E52A91B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C1D7A42-9D38-4586-B58C-FE29DE9F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615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4AA4BC-02D7-4DCF-9D87-01DD1DAB3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5F648B3-4E15-4BDB-A7B4-7B21A2080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B6E04F7-10C5-4D1D-92E3-ECCF1AAAB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8961317-0B9C-49A0-A624-2E1E060EF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06E7-CEBB-4CB0-970E-CB56288D1278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3AC61B6-EC5F-4D83-B0D4-F4C1FC80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02D64FC-6D08-419E-9A6C-327133E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653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ADD3B22-BBA9-42EF-9057-68D04CCEC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70ACC55-0697-42BC-9DD2-E4C9055B2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C1717BE-4BC7-48A0-99D2-C22E4121E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A87872E-EA06-4F13-8CC6-B9AA26DF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53F2-E644-43DB-B5A6-0860037191BB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82A5302-272A-49F3-9EE2-9694B5C94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EA7970D-D1B7-432F-A166-7D3889B0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478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4C7A5A8-F675-4C1E-941C-B1001B490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65D7EBD-1998-4934-B043-F35718BC4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D1CAF9-2443-434F-BC3A-4ABD643A1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9BDFA-5203-489F-B429-63106542B8A2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45CE5CD-FFAA-4FD5-A48E-C93BE96CC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מתוך קוראים בא',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FBC87E2-B234-4DB7-86BD-B6E6E29CF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E6CE7-4F44-42AC-A761-8290EC0EA1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165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>
            <a:extLst>
              <a:ext uri="{FF2B5EF4-FFF2-40B4-BE49-F238E27FC236}">
                <a16:creationId xmlns:a16="http://schemas.microsoft.com/office/drawing/2014/main" id="{B633B743-E786-432E-B1B6-615F6E2C6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7557D1-A2FD-4378-A4BA-AE6E335A7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4892"/>
            <a:ext cx="12192000" cy="1820412"/>
          </a:xfrm>
        </p:spPr>
        <p:txBody>
          <a:bodyPr>
            <a:normAutofit/>
          </a:bodyPr>
          <a:lstStyle/>
          <a:p>
            <a:r>
              <a:rPr lang="he-IL" sz="11500" b="1" dirty="0"/>
              <a:t>בַּיָם</a:t>
            </a:r>
            <a:endParaRPr lang="en-US" sz="11500" b="1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101235D-B30C-4DEE-A31B-BCF0E1F9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בא', מצגת: פורית אברמוב</a:t>
            </a:r>
          </a:p>
        </p:txBody>
      </p:sp>
    </p:spTree>
    <p:extLst>
      <p:ext uri="{BB962C8B-B14F-4D97-AF65-F5344CB8AC3E}">
        <p14:creationId xmlns:p14="http://schemas.microsoft.com/office/powerpoint/2010/main" val="169235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C9ACEC72-0643-4DF8-BB96-BA26840E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7557D1-A2FD-4378-A4BA-AE6E335A7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4891"/>
            <a:ext cx="12192000" cy="1325461"/>
          </a:xfrm>
        </p:spPr>
        <p:txBody>
          <a:bodyPr>
            <a:normAutofit/>
          </a:bodyPr>
          <a:lstStyle/>
          <a:p>
            <a:r>
              <a:rPr lang="he-IL" sz="6600" b="1" dirty="0"/>
              <a:t>הָיִיתִי בַּיָם וְ</a:t>
            </a:r>
            <a:r>
              <a:rPr lang="he-IL" sz="6600" b="1" dirty="0">
                <a:solidFill>
                  <a:srgbClr val="FF0000"/>
                </a:solidFill>
              </a:rPr>
              <a:t>א</a:t>
            </a:r>
            <a:r>
              <a:rPr lang="he-IL" sz="6600" b="1" dirty="0"/>
              <a:t>ִ</a:t>
            </a:r>
            <a:r>
              <a:rPr lang="he-IL" sz="6600" b="1" dirty="0">
                <a:solidFill>
                  <a:schemeClr val="accent1"/>
                </a:solidFill>
              </a:rPr>
              <a:t>בַּד</a:t>
            </a:r>
            <a:r>
              <a:rPr lang="he-IL" sz="6600" b="1" dirty="0"/>
              <a:t>ְתִי אֶת אַבָּא.</a:t>
            </a:r>
            <a:endParaRPr lang="en-US" sz="6600" b="1" dirty="0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101235D-B30C-4DEE-A31B-BCF0E1F9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בא', מצגת: פורית אברמוב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BB7460F8-2406-4B8E-9CFE-652E264F745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343" y="2068586"/>
            <a:ext cx="242925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C9ACEC72-0643-4DF8-BB96-BA26840E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0"/>
            <a:ext cx="12192000" cy="6858000"/>
          </a:xfrm>
          <a:prstGeom prst="rect">
            <a:avLst/>
          </a:prstGeom>
        </p:spPr>
      </p:pic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101235D-B30C-4DEE-A31B-BCF0E1F9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בא', מצגת: פורית אברמוב</a:t>
            </a:r>
          </a:p>
        </p:txBody>
      </p:sp>
      <p:sp>
        <p:nvSpPr>
          <p:cNvPr id="7" name="כותרת משנה 2">
            <a:extLst>
              <a:ext uri="{FF2B5EF4-FFF2-40B4-BE49-F238E27FC236}">
                <a16:creationId xmlns:a16="http://schemas.microsoft.com/office/drawing/2014/main" id="{AEAF54E9-8173-499E-85C1-8BF5ED31018A}"/>
              </a:ext>
            </a:extLst>
          </p:cNvPr>
          <p:cNvSpPr txBox="1">
            <a:spLocks/>
          </p:cNvSpPr>
          <p:nvPr/>
        </p:nvSpPr>
        <p:spPr>
          <a:xfrm>
            <a:off x="-134224" y="255864"/>
            <a:ext cx="12192000" cy="13506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7200" b="1" dirty="0"/>
              <a:t>מַמָשׁ דָּאַגְתִי. </a:t>
            </a:r>
            <a:endParaRPr lang="en-US" sz="5400" b="1" dirty="0"/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ED94FD09-2E8C-4E98-BF67-9054FE940D3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343" y="2068586"/>
            <a:ext cx="242925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C9ACEC72-0643-4DF8-BB96-BA26840E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0"/>
            <a:ext cx="12192000" cy="6858000"/>
          </a:xfrm>
          <a:prstGeom prst="rect">
            <a:avLst/>
          </a:prstGeom>
        </p:spPr>
      </p:pic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101235D-B30C-4DEE-A31B-BCF0E1F9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בא', מצגת: פורית אברמוב</a:t>
            </a:r>
          </a:p>
        </p:txBody>
      </p:sp>
      <p:sp>
        <p:nvSpPr>
          <p:cNvPr id="8" name="כותרת משנה 2">
            <a:extLst>
              <a:ext uri="{FF2B5EF4-FFF2-40B4-BE49-F238E27FC236}">
                <a16:creationId xmlns:a16="http://schemas.microsoft.com/office/drawing/2014/main" id="{D4D32063-FFCF-47D3-BDF2-10EE23D60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4891"/>
            <a:ext cx="12192000" cy="1275127"/>
          </a:xfrm>
        </p:spPr>
        <p:txBody>
          <a:bodyPr>
            <a:normAutofit/>
          </a:bodyPr>
          <a:lstStyle/>
          <a:p>
            <a:r>
              <a:rPr lang="he-IL" sz="6600" b="1" dirty="0"/>
              <a:t>לְיָדִי הָיְיתָה יַלְדָה.</a:t>
            </a:r>
            <a:endParaRPr lang="en-US" sz="6600" b="1" dirty="0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C64861EB-574B-4491-85A8-6887B2D482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343" y="2068586"/>
            <a:ext cx="2429256" cy="3962400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24C792FC-D7B5-4F2B-A44F-DC9F3568EB2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347" y="1790609"/>
            <a:ext cx="4518353" cy="451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C9ACEC72-0643-4DF8-BB96-BA26840E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0"/>
            <a:ext cx="12192000" cy="6858000"/>
          </a:xfrm>
          <a:prstGeom prst="rect">
            <a:avLst/>
          </a:prstGeom>
        </p:spPr>
      </p:pic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101235D-B30C-4DEE-A31B-BCF0E1F9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בא', מצגת: פורית אברמוב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C64861EB-574B-4491-85A8-6887B2D482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9" y="2613988"/>
            <a:ext cx="2429256" cy="3962400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24C792FC-D7B5-4F2B-A44F-DC9F3568EB2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28097"/>
            <a:ext cx="4518353" cy="4518353"/>
          </a:xfrm>
          <a:prstGeom prst="rect">
            <a:avLst/>
          </a:prstGeom>
        </p:spPr>
      </p:pic>
      <p:sp>
        <p:nvSpPr>
          <p:cNvPr id="9" name="כותרת משנה 2">
            <a:extLst>
              <a:ext uri="{FF2B5EF4-FFF2-40B4-BE49-F238E27FC236}">
                <a16:creationId xmlns:a16="http://schemas.microsoft.com/office/drawing/2014/main" id="{8C3970B7-E007-45B7-8865-6356684C8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4892"/>
            <a:ext cx="11660697" cy="1107348"/>
          </a:xfrm>
        </p:spPr>
        <p:txBody>
          <a:bodyPr>
            <a:normAutofit/>
          </a:bodyPr>
          <a:lstStyle/>
          <a:p>
            <a:pPr algn="r"/>
            <a:r>
              <a:rPr lang="he-IL" sz="5400" b="1" dirty="0"/>
              <a:t>אָ</a:t>
            </a:r>
            <a:r>
              <a:rPr lang="he-IL" sz="5400" b="1" dirty="0">
                <a:solidFill>
                  <a:srgbClr val="FF0000"/>
                </a:solidFill>
              </a:rPr>
              <a:t>מַר</a:t>
            </a:r>
            <a:r>
              <a:rPr lang="he-IL" sz="5400" b="1" dirty="0"/>
              <a:t>ְתִי לָהּ:</a:t>
            </a:r>
            <a:endParaRPr lang="en-US" sz="5400" b="1" dirty="0"/>
          </a:p>
        </p:txBody>
      </p:sp>
      <p:sp>
        <p:nvSpPr>
          <p:cNvPr id="7" name="בועת דיבור: מלבן עם פינות מעוגלות 6">
            <a:extLst>
              <a:ext uri="{FF2B5EF4-FFF2-40B4-BE49-F238E27FC236}">
                <a16:creationId xmlns:a16="http://schemas.microsoft.com/office/drawing/2014/main" id="{5D55C53E-9538-4A37-BAE3-CE3EF75E7C9A}"/>
              </a:ext>
            </a:extLst>
          </p:cNvPr>
          <p:cNvSpPr/>
          <p:nvPr/>
        </p:nvSpPr>
        <p:spPr>
          <a:xfrm>
            <a:off x="2019300" y="136525"/>
            <a:ext cx="5201174" cy="2066597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b="1" dirty="0">
                <a:solidFill>
                  <a:schemeClr val="tx1"/>
                </a:solidFill>
              </a:rPr>
              <a:t>אֲנִי לְבַ</a:t>
            </a:r>
            <a:r>
              <a:rPr lang="he-IL" sz="4800" b="1" dirty="0">
                <a:solidFill>
                  <a:srgbClr val="00B050"/>
                </a:solidFill>
              </a:rPr>
              <a:t>דִי</a:t>
            </a:r>
            <a:r>
              <a:rPr lang="he-IL" sz="4800" b="1" dirty="0">
                <a:solidFill>
                  <a:schemeClr val="tx1"/>
                </a:solidFill>
              </a:rPr>
              <a:t>, אִבַּדְתִי אֶת אַבָּא שֶׁלִי.</a:t>
            </a:r>
            <a:endParaRPr lang="he-IL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5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C9ACEC72-0643-4DF8-BB96-BA26840E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0"/>
            <a:ext cx="12192000" cy="6858000"/>
          </a:xfrm>
          <a:prstGeom prst="rect">
            <a:avLst/>
          </a:prstGeom>
        </p:spPr>
      </p:pic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101235D-B30C-4DEE-A31B-BCF0E1F9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בא', מצגת: פורית אברמוב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C64861EB-574B-4491-85A8-6887B2D482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9" y="2613988"/>
            <a:ext cx="2429256" cy="3962400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24C792FC-D7B5-4F2B-A44F-DC9F3568EB2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28097"/>
            <a:ext cx="4518353" cy="4518353"/>
          </a:xfrm>
          <a:prstGeom prst="rect">
            <a:avLst/>
          </a:prstGeom>
        </p:spPr>
      </p:pic>
      <p:sp>
        <p:nvSpPr>
          <p:cNvPr id="11" name="כותרת משנה 2">
            <a:extLst>
              <a:ext uri="{FF2B5EF4-FFF2-40B4-BE49-F238E27FC236}">
                <a16:creationId xmlns:a16="http://schemas.microsoft.com/office/drawing/2014/main" id="{820864FC-0AF9-4D9C-B8B0-0C46BCA050B3}"/>
              </a:ext>
            </a:extLst>
          </p:cNvPr>
          <p:cNvSpPr txBox="1">
            <a:spLocks/>
          </p:cNvSpPr>
          <p:nvPr/>
        </p:nvSpPr>
        <p:spPr>
          <a:xfrm>
            <a:off x="0" y="234891"/>
            <a:ext cx="12192000" cy="115768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5400" b="1" dirty="0"/>
              <a:t>הַיַלְדָה נִשְׁאֲרָה אִתִי וְנָתְנָה לִי מַיִם וְגַם גְּלִידָה.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6815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C9ACEC72-0643-4DF8-BB96-BA26840E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0"/>
            <a:ext cx="12192000" cy="6858000"/>
          </a:xfrm>
          <a:prstGeom prst="rect">
            <a:avLst/>
          </a:prstGeom>
        </p:spPr>
      </p:pic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101235D-B30C-4DEE-A31B-BCF0E1F9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מתוך קוראים בא', מצגת: פורית אברמוב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C64861EB-574B-4491-85A8-6887B2D4827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9" y="2613988"/>
            <a:ext cx="2429256" cy="3962400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24C792FC-D7B5-4F2B-A44F-DC9F3568EB2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28097"/>
            <a:ext cx="4518353" cy="4518353"/>
          </a:xfrm>
          <a:prstGeom prst="rect">
            <a:avLst/>
          </a:prstGeom>
        </p:spPr>
      </p:pic>
      <p:sp>
        <p:nvSpPr>
          <p:cNvPr id="7" name="בועת דיבור: מלבן עם פינות מעוגלות 6">
            <a:extLst>
              <a:ext uri="{FF2B5EF4-FFF2-40B4-BE49-F238E27FC236}">
                <a16:creationId xmlns:a16="http://schemas.microsoft.com/office/drawing/2014/main" id="{5D55C53E-9538-4A37-BAE3-CE3EF75E7C9A}"/>
              </a:ext>
            </a:extLst>
          </p:cNvPr>
          <p:cNvSpPr/>
          <p:nvPr/>
        </p:nvSpPr>
        <p:spPr>
          <a:xfrm>
            <a:off x="2298583" y="368343"/>
            <a:ext cx="5854817" cy="1066176"/>
          </a:xfrm>
          <a:prstGeom prst="wedgeRoundRectCallout">
            <a:avLst>
              <a:gd name="adj1" fmla="val 41747"/>
              <a:gd name="adj2" fmla="val 16289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800" b="1" dirty="0">
                <a:solidFill>
                  <a:schemeClr val="tx1"/>
                </a:solidFill>
              </a:rPr>
              <a:t>אַל תִּדְאַג, אַתָה אִתִי.</a:t>
            </a:r>
            <a:endParaRPr lang="he-IL" sz="4800" dirty="0">
              <a:solidFill>
                <a:schemeClr val="tx1"/>
              </a:solidFill>
            </a:endParaRPr>
          </a:p>
        </p:txBody>
      </p:sp>
      <p:sp>
        <p:nvSpPr>
          <p:cNvPr id="11" name="כותרת משנה 2">
            <a:extLst>
              <a:ext uri="{FF2B5EF4-FFF2-40B4-BE49-F238E27FC236}">
                <a16:creationId xmlns:a16="http://schemas.microsoft.com/office/drawing/2014/main" id="{1D0F5ADB-ACF1-4990-82C4-885752489F15}"/>
              </a:ext>
            </a:extLst>
          </p:cNvPr>
          <p:cNvSpPr txBox="1">
            <a:spLocks/>
          </p:cNvSpPr>
          <p:nvPr/>
        </p:nvSpPr>
        <p:spPr>
          <a:xfrm>
            <a:off x="8212822" y="234892"/>
            <a:ext cx="3979178" cy="109057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5400" b="1" dirty="0"/>
              <a:t>הִיא אָמְרָה: </a:t>
            </a:r>
            <a:endParaRPr lang="en-US" sz="5400" b="1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38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build="p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99</Words>
  <Application>Microsoft Office PowerPoint</Application>
  <PresentationFormat>מסך רחב</PresentationFormat>
  <Paragraphs>16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PURIT</dc:creator>
  <cp:lastModifiedBy>PURIT</cp:lastModifiedBy>
  <cp:revision>8</cp:revision>
  <dcterms:created xsi:type="dcterms:W3CDTF">2018-01-03T14:37:27Z</dcterms:created>
  <dcterms:modified xsi:type="dcterms:W3CDTF">2018-02-10T00:35:25Z</dcterms:modified>
</cp:coreProperties>
</file>