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png"/>
  <Override PartName="/ppt/media/image7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391" r:id="rId2"/>
    <p:sldId id="397" r:id="rId3"/>
    <p:sldId id="398" r:id="rId4"/>
    <p:sldId id="392" r:id="rId5"/>
    <p:sldId id="395" r:id="rId6"/>
    <p:sldId id="396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339" r:id="rId2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FA9498-521F-4687-8B42-C23AAB7A364B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50DD4-92A8-4166-8118-7AAFE2ACD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9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58F011-5223-44A8-BE2B-40585509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071D48-29B2-43DF-AB9A-A40F746C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DD2C09-8009-466F-B359-F18D535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E22F-38AA-4F92-BA6F-6E378EDC4012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258D70-412E-4ACD-80CD-56D5356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A4A21C-0B45-432D-AC79-5C5D5389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2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F0361-BCDA-45CD-BC6E-99C657A9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3F30829-F6EF-4326-B6E7-C4D14FF8E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571C6D-9036-44AD-A7CD-0E481FF1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19E0-922B-4683-95BA-58A82DA965D5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15F2B2-36FD-4A5B-A59A-2B3102E0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07E27C-D19C-4124-BB73-A40D0DA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B767E6F-C8B1-4AA6-B23A-DA985B3D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5333E8-200D-4CA2-8302-6E13A56A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6ECC4-F288-464A-8FAF-50841A69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822E2-5D5C-43B6-9E81-5FC4E52F8FD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7CF0F8-6FDA-409E-97A6-AD4E81AC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92E846-5AEA-4EBF-BBE1-28F309F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8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9806B9-6B46-4C09-B876-282F07D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AC555A-85AF-45EA-9732-0AC85636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8D9D55-493F-4F0C-9283-B172FB9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B032-D14E-4F29-AB78-B97E1A2392DB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3AE285-7F1E-438B-8594-E361E3E4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361021-1862-4290-8641-16DBD82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32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16998-93D3-4948-8473-48D7229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651FDE-2253-4625-B9B5-1D339C4E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12223-0042-4C8B-82E2-3D207FE7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746F-560E-448A-B05F-134ABCA971B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B360ED-40CA-4546-9DC4-EBAF111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2DB570-B66A-4E02-BA5B-6B9FAFC4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34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1E0FCE-4E40-4663-A84B-BFC69FB2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5CF7F5-EB66-4986-843C-616AB968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DEF0CF-78AE-4E12-9150-D830BEDB3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13B1F3-CE75-4D93-8631-BB8B4FC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D7E7-2BB1-4257-8D31-2700315D219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C29F97-8043-49E1-9BAD-BA862958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B47A520-F402-429B-AA29-CC4417F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0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8D7A34-4B96-4CD3-90F5-AD2E89E8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7E084E-BC76-42E2-9BF2-34207BF6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AA943E5-F038-46F0-B47B-96A58486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20CE30C-8135-4D02-8FDB-4AEB1BD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B74E8AA-F95D-4683-928C-8B485C315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377CE9-553A-4611-84A4-51C82FF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6052-3957-49BA-B30E-421F1C526042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F51B851-EA24-4B7C-9C77-532194A9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8F8BCF7-734A-4883-B8B1-57C7B1F3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30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E2DAFD-1A76-40F4-A7C3-D11FA6C4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4470020-734B-4684-95F9-CA316701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8253-8BD2-4FB1-A5CC-0FF1A06D9A22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5EF49BA-1E12-473D-9FD3-E64DFDFA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83F66D-391C-468A-8696-3D099CD8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55196E-7160-4A62-A193-029F91AD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F321F-A31F-42E7-BE1E-35B0E6ADE977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0331DF3-433D-4490-9E74-4DA18083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D07B25-8480-4DF6-A1BB-8B7DF5B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61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B6FF4B-3482-4A2A-8B98-17524F55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5E706A-C43B-40BD-A719-B5BC18B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94927F2-2B8E-4C18-9FA2-5FAAC390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C72DB6-64D9-41C8-84E7-C0A6D4D5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FF4-1F8E-44E6-B2D2-33580EF6BF3E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28C93E-2F4A-4754-9D60-6876C79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877264-266D-4993-A710-AD72DA9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4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3A6E6C-7EDA-4E98-B838-FFA5C504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1C12554-CF6E-4CC8-B83D-5CBBAFE48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F51582-F486-4D70-A157-661B715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D44644-0772-48D1-9D31-C9A3EA9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9A5A-A22D-4DF5-AA0C-6CB83AB26B96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CEB247-C157-4E50-A978-9014D904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F7D05C-EA2B-4001-88FA-C103FEBA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11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DC2A25-738C-425C-ACEA-141E4FE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A6F557-3B1E-49BB-8870-EE66AE3D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0B370F-9C25-4A4B-AEAE-78963A60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7ACC-F1E9-4AA9-BF7A-7AD829C074C1}" type="datetime8">
              <a:rPr lang="he-IL" smtClean="0"/>
              <a:t>10 פברואר 18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AD1012-2AC9-4BAD-9F10-7CA6BA74D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מתוך: קוראים ולומדים בהנאה, מצגת: פורית אברמוב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ECD7E9-87BB-43C1-A2EC-09EC79B5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1.jp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551964"/>
          </a:xfrm>
        </p:spPr>
        <p:txBody>
          <a:bodyPr>
            <a:noAutofit/>
          </a:bodyPr>
          <a:lstStyle/>
          <a:p>
            <a:r>
              <a:rPr lang="he-IL" altLang="he-IL" sz="9600" b="1" dirty="0">
                <a:cs typeface="+mn-cs"/>
              </a:rPr>
              <a:t>רִמָה</a:t>
            </a:r>
            <a:endParaRPr lang="en-US" altLang="he-IL" sz="7200" b="1" dirty="0">
              <a:cs typeface="+mn-cs"/>
            </a:endParaRPr>
          </a:p>
        </p:txBody>
      </p:sp>
      <p:sp>
        <p:nvSpPr>
          <p:cNvPr id="3" name="ענן 2">
            <a:hlinkClick r:id="rId2" action="ppaction://hlinksldjump"/>
          </p:cNvPr>
          <p:cNvSpPr/>
          <p:nvPr/>
        </p:nvSpPr>
        <p:spPr>
          <a:xfrm>
            <a:off x="832757" y="2596244"/>
            <a:ext cx="5475763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ענן 6">
            <a:hlinkClick r:id="" action="ppaction://hlinkshowjump?jump=nextslide"/>
          </p:cNvPr>
          <p:cNvSpPr/>
          <p:nvPr/>
        </p:nvSpPr>
        <p:spPr>
          <a:xfrm>
            <a:off x="6724577" y="2596244"/>
            <a:ext cx="5070020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hlinkClick r:id="rId2" action="ppaction://hlinksldjump"/>
            <a:extLst>
              <a:ext uri="{FF2B5EF4-FFF2-40B4-BE49-F238E27FC236}">
                <a16:creationId xmlns:a16="http://schemas.microsoft.com/office/drawing/2014/main" id="{100DC3CA-4467-43AA-89E1-99E8CE9AD2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3" y="3204595"/>
            <a:ext cx="4040412" cy="1979802"/>
          </a:xfrm>
          <a:prstGeom prst="rect">
            <a:avLst/>
          </a:prstGeom>
        </p:spPr>
      </p:pic>
      <p:pic>
        <p:nvPicPr>
          <p:cNvPr id="6" name="תמונה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C85FB2-2CB9-40A0-9D0E-995887CDE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37616"/>
            <a:ext cx="2181003" cy="21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אָכַל הַזַחַל וְגָדַל.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33" y="2148018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  <p:pic>
        <p:nvPicPr>
          <p:cNvPr id="6" name="תמונה 5">
            <a:hlinkClick r:id="rId4" action="ppaction://hlinksldjump"/>
            <a:extLst>
              <a:ext uri="{FF2B5EF4-FFF2-40B4-BE49-F238E27FC236}">
                <a16:creationId xmlns:a16="http://schemas.microsoft.com/office/drawing/2014/main" id="{A3A59D46-1FEA-4876-861F-63CE624C5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591">
            <a:off x="3601052" y="3878765"/>
            <a:ext cx="1812561" cy="88815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A4FBC71-FE5C-4E1E-9BCE-1013A4B8E7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63" y="3592738"/>
            <a:ext cx="1946943" cy="14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אָכַל וְגָדַל...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33" y="2148018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  <p:pic>
        <p:nvPicPr>
          <p:cNvPr id="6" name="תמונה 5">
            <a:hlinkClick r:id="rId4" action="ppaction://hlinksldjump"/>
            <a:extLst>
              <a:ext uri="{FF2B5EF4-FFF2-40B4-BE49-F238E27FC236}">
                <a16:creationId xmlns:a16="http://schemas.microsoft.com/office/drawing/2014/main" id="{A3A59D46-1FEA-4876-861F-63CE624C5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591">
            <a:off x="3601052" y="3878765"/>
            <a:ext cx="1812561" cy="88815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A4FBC71-FE5C-4E1E-9BCE-1013A4B8E7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63" y="3592738"/>
            <a:ext cx="1946943" cy="14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324599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וּמָה קָרָה?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50133DD-822E-4267-8614-6A4E1F122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534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פַּעַם אַחַת פָּתַח דָוִד אֶת הָאַרְגָז.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86" y="2071106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02" y="3384020"/>
            <a:ext cx="4340907" cy="29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אֲבָל לֹא רָאָה זַחַל.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04" y="2216280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גַם פַּרְפַּר לֹא רָאָה דָוִד.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04" y="2216280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דָוִד רָאָה נְמָלָה קְטַנָה.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04" y="2216280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00CFA131-B70A-4398-BF4B-44D154F19A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35">
            <a:off x="3535437" y="3094085"/>
            <a:ext cx="2571882" cy="19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20193" y="0"/>
            <a:ext cx="4071807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דָוִד קָרָא: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04" y="2216280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221347F5-2AF4-4AAC-95ED-0246318ED349}"/>
              </a:ext>
            </a:extLst>
          </p:cNvPr>
          <p:cNvSpPr/>
          <p:nvPr/>
        </p:nvSpPr>
        <p:spPr>
          <a:xfrm>
            <a:off x="1828800" y="251670"/>
            <a:ext cx="5419288" cy="2030136"/>
          </a:xfrm>
          <a:prstGeom prst="wedgeEllipseCallout">
            <a:avLst>
              <a:gd name="adj1" fmla="val 32016"/>
              <a:gd name="adj2" fmla="val 682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solidFill>
                  <a:schemeClr val="tx1"/>
                </a:solidFill>
              </a:rPr>
              <a:t>אַבָּא, הַזַחַל הִטְעָה אֶת דָוִד!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56E27E01-4708-402C-8BAA-0865D7828C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35">
            <a:off x="3577383" y="3085697"/>
            <a:ext cx="2571882" cy="19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04" y="2216280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221347F5-2AF4-4AAC-95ED-0246318ED349}"/>
              </a:ext>
            </a:extLst>
          </p:cNvPr>
          <p:cNvSpPr/>
          <p:nvPr/>
        </p:nvSpPr>
        <p:spPr>
          <a:xfrm>
            <a:off x="1828800" y="251670"/>
            <a:ext cx="8145710" cy="1098958"/>
          </a:xfrm>
          <a:prstGeom prst="wedgeEllipseCallout">
            <a:avLst>
              <a:gd name="adj1" fmla="val 13581"/>
              <a:gd name="adj2" fmla="val 1232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solidFill>
                  <a:schemeClr val="tx1"/>
                </a:solidFill>
              </a:rPr>
              <a:t>הַזַחַל לֹא הָפַךְ לְפַרְפַּר.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215FC985-618A-43D0-AF0E-8CD3E5925D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35">
            <a:off x="3577383" y="3085697"/>
            <a:ext cx="2571882" cy="19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04" y="2216280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221347F5-2AF4-4AAC-95ED-0246318ED349}"/>
              </a:ext>
            </a:extLst>
          </p:cNvPr>
          <p:cNvSpPr/>
          <p:nvPr/>
        </p:nvSpPr>
        <p:spPr>
          <a:xfrm>
            <a:off x="2992420" y="285225"/>
            <a:ext cx="6560191" cy="1098958"/>
          </a:xfrm>
          <a:prstGeom prst="wedgeEllipseCallout">
            <a:avLst>
              <a:gd name="adj1" fmla="val 13581"/>
              <a:gd name="adj2" fmla="val 1232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altLang="he-IL" sz="6000" b="1" dirty="0">
                <a:solidFill>
                  <a:schemeClr val="tx1"/>
                </a:solidFill>
              </a:rPr>
              <a:t>מָה קָרָה כָּאן?</a:t>
            </a:r>
            <a:endParaRPr lang="he-IL" sz="6000" b="1" dirty="0">
              <a:solidFill>
                <a:schemeClr val="tx1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5E50B62-7E71-4A97-AA2A-9CCBA61506B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35">
            <a:off x="3577383" y="3085697"/>
            <a:ext cx="2571882" cy="19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074" name="Picture 2" descr="תוצאת תמונה עבור ‪BRAVE GIF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66" y="2418509"/>
            <a:ext cx="4925098" cy="355813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2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11136" y="214234"/>
            <a:ext cx="4071807" cy="100667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b="1" dirty="0">
                <a:solidFill>
                  <a:srgbClr val="FF0000"/>
                </a:solidFill>
                <a:cs typeface="+mn-cs"/>
              </a:rPr>
              <a:t>הִסְ</a:t>
            </a:r>
            <a:r>
              <a:rPr lang="he-IL" altLang="he-IL" b="1" dirty="0">
                <a:cs typeface="+mn-cs"/>
              </a:rPr>
              <a:t>בִּיר </a:t>
            </a:r>
            <a:r>
              <a:rPr lang="he-IL" b="1" dirty="0">
                <a:cs typeface="+mn-cs"/>
              </a:rPr>
              <a:t>אַבָּא</a:t>
            </a:r>
            <a:r>
              <a:rPr lang="he-IL" altLang="he-IL" b="1" dirty="0">
                <a:cs typeface="+mn-cs"/>
              </a:rPr>
              <a:t>:</a:t>
            </a:r>
            <a:endParaRPr lang="en-US" altLang="he-IL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74" y="2649668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82" y="3315758"/>
            <a:ext cx="4340907" cy="2904067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221347F5-2AF4-4AAC-95ED-0246318ED349}"/>
              </a:ext>
            </a:extLst>
          </p:cNvPr>
          <p:cNvSpPr/>
          <p:nvPr/>
        </p:nvSpPr>
        <p:spPr>
          <a:xfrm>
            <a:off x="1795243" y="136525"/>
            <a:ext cx="5947795" cy="1844675"/>
          </a:xfrm>
          <a:prstGeom prst="wedgeEllipseCallout">
            <a:avLst>
              <a:gd name="adj1" fmla="val -25394"/>
              <a:gd name="adj2" fmla="val 6572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solidFill>
                  <a:schemeClr val="tx1"/>
                </a:solidFill>
              </a:rPr>
              <a:t>דָוִד, מָצָאתָ רִמָה שֶׁל נְמָָלָה!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DB17733-4666-4EC9-BBB4-E76D930D48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43" y="1981200"/>
            <a:ext cx="1929384" cy="48768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90BDCCF-A2CD-4C19-8940-285D187A65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35">
            <a:off x="5683019" y="3102475"/>
            <a:ext cx="2571882" cy="19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7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774" y="2649668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782" y="3315758"/>
            <a:ext cx="4340907" cy="2904067"/>
          </a:xfrm>
          <a:prstGeom prst="rect">
            <a:avLst/>
          </a:prstGeom>
        </p:spPr>
      </p:pic>
      <p:sp>
        <p:nvSpPr>
          <p:cNvPr id="2" name="בועת דיבור: אליפסה 1">
            <a:extLst>
              <a:ext uri="{FF2B5EF4-FFF2-40B4-BE49-F238E27FC236}">
                <a16:creationId xmlns:a16="http://schemas.microsoft.com/office/drawing/2014/main" id="{221347F5-2AF4-4AAC-95ED-0246318ED349}"/>
              </a:ext>
            </a:extLst>
          </p:cNvPr>
          <p:cNvSpPr/>
          <p:nvPr/>
        </p:nvSpPr>
        <p:spPr>
          <a:xfrm>
            <a:off x="1795243" y="136525"/>
            <a:ext cx="7004808" cy="1507717"/>
          </a:xfrm>
          <a:prstGeom prst="wedgeEllipseCallout">
            <a:avLst>
              <a:gd name="adj1" fmla="val -25394"/>
              <a:gd name="adj2" fmla="val 6572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b="1" dirty="0">
                <a:solidFill>
                  <a:schemeClr val="tx1"/>
                </a:solidFill>
              </a:rPr>
              <a:t>וְלֹא זַחַל שֶׁל פַּרְפַּר.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DB17733-4666-4EC9-BBB4-E76D930D48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43" y="1981200"/>
            <a:ext cx="1929384" cy="48768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90BDCCF-A2CD-4C19-8940-285D187A65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2335">
            <a:off x="5683019" y="3102475"/>
            <a:ext cx="2571882" cy="19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324599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מִי הִטְעָה אֶת דָוִד?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50133DD-822E-4267-8614-6A4E1F122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534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551964"/>
          </a:xfrm>
        </p:spPr>
        <p:txBody>
          <a:bodyPr>
            <a:noAutofit/>
          </a:bodyPr>
          <a:lstStyle/>
          <a:p>
            <a:r>
              <a:rPr lang="he-IL" altLang="he-IL" sz="8800" b="1" dirty="0">
                <a:cs typeface="+mn-cs"/>
              </a:rPr>
              <a:t>מַה מָצָא דָוִד עַל הֶעָנָף?</a:t>
            </a:r>
            <a:endParaRPr lang="en-US" altLang="he-IL" sz="6600" b="1" dirty="0">
              <a:cs typeface="+mn-cs"/>
            </a:endParaRPr>
          </a:p>
        </p:txBody>
      </p:sp>
      <p:sp>
        <p:nvSpPr>
          <p:cNvPr id="3" name="ענן 2">
            <a:hlinkClick r:id="rId2" action="ppaction://hlinksldjump"/>
          </p:cNvPr>
          <p:cNvSpPr/>
          <p:nvPr/>
        </p:nvSpPr>
        <p:spPr>
          <a:xfrm>
            <a:off x="832757" y="2596244"/>
            <a:ext cx="5475763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ענן 6">
            <a:hlinkClick r:id="" action="ppaction://hlinkshowjump?jump=nextslide"/>
          </p:cNvPr>
          <p:cNvSpPr/>
          <p:nvPr/>
        </p:nvSpPr>
        <p:spPr>
          <a:xfrm>
            <a:off x="6724577" y="2596244"/>
            <a:ext cx="5070020" cy="33065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תמונה 3">
            <a:hlinkClick r:id="rId2" action="ppaction://hlinksldjump"/>
            <a:extLst>
              <a:ext uri="{FF2B5EF4-FFF2-40B4-BE49-F238E27FC236}">
                <a16:creationId xmlns:a16="http://schemas.microsoft.com/office/drawing/2014/main" id="{100DC3CA-4467-43AA-89E1-99E8CE9AD2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3" y="3204595"/>
            <a:ext cx="4040412" cy="1979802"/>
          </a:xfrm>
          <a:prstGeom prst="rect">
            <a:avLst/>
          </a:prstGeom>
        </p:spPr>
      </p:pic>
      <p:pic>
        <p:nvPicPr>
          <p:cNvPr id="8" name="תמונה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EABE2B-6DCE-4D58-8F74-1138FCE316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34" y="2758644"/>
            <a:ext cx="3234336" cy="24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2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7729" y="260649"/>
            <a:ext cx="6819385" cy="147637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8800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נַסֵּה שׁוּב...</a:t>
            </a:r>
            <a:endParaRPr lang="en-US" altLang="he-IL" sz="8800" b="1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3074" name="Picture 2" descr="תוצאת תמונה עבור ‪BRAVE GIF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66" y="2418509"/>
            <a:ext cx="4925098" cy="3558134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6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510" y="44625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tx2">
                    <a:lumMod val="75000"/>
                  </a:schemeClr>
                </a:solidFill>
              </a:rPr>
              <a:t>יוֹפִי</a:t>
            </a:r>
            <a:endParaRPr lang="en-US" altLang="he-IL" sz="1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תוצאת תמונה עבור ‪BRAVE GIF‬‏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889"/>
            <a:ext cx="9166710" cy="3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31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-1077687"/>
            <a:ext cx="12191999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41300" b="1" dirty="0">
                <a:solidFill>
                  <a:srgbClr val="FF6600"/>
                </a:solidFill>
              </a:rPr>
              <a:t>סוֹף</a:t>
            </a:r>
            <a:endParaRPr lang="en-US" altLang="he-IL" sz="413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מתוך: קוראים ולומדים בהנאה, מצגת: פורית 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510" y="44625"/>
            <a:ext cx="44001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13800" b="1" dirty="0">
                <a:solidFill>
                  <a:schemeClr val="tx2">
                    <a:lumMod val="75000"/>
                  </a:schemeClr>
                </a:solidFill>
              </a:rPr>
              <a:t>יוֹפִי</a:t>
            </a:r>
            <a:endParaRPr lang="en-US" altLang="he-IL" sz="1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תוצאת תמונה עבור ‪BRAVE GIF‬‏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420889"/>
            <a:ext cx="9166710" cy="3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7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1"/>
            <a:ext cx="12192000" cy="1324599"/>
          </a:xfrm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מָה קָרָה לָרִמָה?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50133DD-822E-4267-8614-6A4E1F122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534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3CB263B-0A6C-467A-8B51-33FA9EC7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32433" y="0"/>
            <a:ext cx="5561901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דָוִד יָצָא לַגִנָה.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68" y="2038525"/>
            <a:ext cx="4071807" cy="40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3CB263B-0A6C-467A-8B51-33FA9EC7E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" y="0"/>
            <a:ext cx="12192000" cy="6858000"/>
          </a:xfrm>
          <a:prstGeom prst="rect">
            <a:avLst/>
          </a:prstGeom>
        </p:spPr>
      </p:pic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דָוִד רָאָה זַחַל קָטָן עַל עָנָף.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33" y="2148018"/>
            <a:ext cx="4071807" cy="4071807"/>
          </a:xfrm>
          <a:prstGeom prst="rect">
            <a:avLst/>
          </a:prstGeom>
        </p:spPr>
      </p:pic>
      <p:pic>
        <p:nvPicPr>
          <p:cNvPr id="6" name="תמונה 5">
            <a:hlinkClick r:id="rId4" action="ppaction://hlinksldjump"/>
            <a:extLst>
              <a:ext uri="{FF2B5EF4-FFF2-40B4-BE49-F238E27FC236}">
                <a16:creationId xmlns:a16="http://schemas.microsoft.com/office/drawing/2014/main" id="{A3A59D46-1FEA-4876-861F-63CE624C5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57" y="1830676"/>
            <a:ext cx="1812561" cy="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לָקַח דָוִד אֶת הַזַחַל הַבַּיְתָה.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33" y="2148018"/>
            <a:ext cx="4071807" cy="4071807"/>
          </a:xfrm>
          <a:prstGeom prst="rect">
            <a:avLst/>
          </a:prstGeom>
        </p:spPr>
      </p:pic>
      <p:pic>
        <p:nvPicPr>
          <p:cNvPr id="6" name="תמונה 5">
            <a:hlinkClick r:id="rId3" action="ppaction://hlinksldjump"/>
            <a:extLst>
              <a:ext uri="{FF2B5EF4-FFF2-40B4-BE49-F238E27FC236}">
                <a16:creationId xmlns:a16="http://schemas.microsoft.com/office/drawing/2014/main" id="{A3A59D46-1FEA-4876-861F-63CE624C50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086">
            <a:off x="8305661" y="3980531"/>
            <a:ext cx="1812561" cy="88815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E5899CD-4401-47CA-8573-B3A4270A1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8" y="1165994"/>
            <a:ext cx="6970552" cy="519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שָׂם דָוִד אֶת הַזַחַל בְּאַרְגָז.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33" y="2148018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02" y="3384020"/>
            <a:ext cx="4340907" cy="2904067"/>
          </a:xfrm>
          <a:prstGeom prst="rect">
            <a:avLst/>
          </a:prstGeom>
        </p:spPr>
      </p:pic>
      <p:pic>
        <p:nvPicPr>
          <p:cNvPr id="6" name="תמונה 5">
            <a:hlinkClick r:id="rId4" action="ppaction://hlinksldjump"/>
            <a:extLst>
              <a:ext uri="{FF2B5EF4-FFF2-40B4-BE49-F238E27FC236}">
                <a16:creationId xmlns:a16="http://schemas.microsoft.com/office/drawing/2014/main" id="{A3A59D46-1FEA-4876-861F-63CE624C5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591">
            <a:off x="8074599" y="3920710"/>
            <a:ext cx="1812561" cy="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2487 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0"/>
            <a:ext cx="12253868" cy="13245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e-IL" altLang="he-IL" sz="7200" b="1" dirty="0">
                <a:cs typeface="+mn-cs"/>
              </a:rPr>
              <a:t>דָוִד נָתַן לַזַחַל חַסָה.  </a:t>
            </a:r>
            <a:endParaRPr lang="en-US" altLang="he-IL" sz="7200" b="1" dirty="0">
              <a:cs typeface="+mn-cs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1E4C0-E88C-4730-96B9-C33229B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33" y="2148018"/>
            <a:ext cx="4071807" cy="4071807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2D5D8EE9-A221-4313-8F8A-DBB6D9FF13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80" y="3315758"/>
            <a:ext cx="4340907" cy="2904067"/>
          </a:xfrm>
          <a:prstGeom prst="rect">
            <a:avLst/>
          </a:prstGeom>
        </p:spPr>
      </p:pic>
      <p:pic>
        <p:nvPicPr>
          <p:cNvPr id="6" name="תמונה 5">
            <a:hlinkClick r:id="rId4" action="ppaction://hlinksldjump"/>
            <a:extLst>
              <a:ext uri="{FF2B5EF4-FFF2-40B4-BE49-F238E27FC236}">
                <a16:creationId xmlns:a16="http://schemas.microsoft.com/office/drawing/2014/main" id="{A3A59D46-1FEA-4876-861F-63CE624C50D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591">
            <a:off x="3601052" y="3878765"/>
            <a:ext cx="1812561" cy="88815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A4FBC71-FE5C-4E1E-9BCE-1013A4B8E7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37" y="3800604"/>
            <a:ext cx="1946943" cy="146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8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19 -0.05996 L -0.15677 -0.046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380</Words>
  <Application>Microsoft Office PowerPoint</Application>
  <PresentationFormat>מסך רחב</PresentationFormat>
  <Paragraphs>54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ערכת נושא Office</vt:lpstr>
      <vt:lpstr>רִמָה</vt:lpstr>
      <vt:lpstr>נַסֵּה שׁוּב...</vt:lpstr>
      <vt:lpstr>מצגת של PowerPoint‏</vt:lpstr>
      <vt:lpstr>מָה קָרָה לָרִמָה?</vt:lpstr>
      <vt:lpstr>דָוִד יָצָא לַגִנָה.</vt:lpstr>
      <vt:lpstr>דָוִד רָאָה זַחַל קָטָן עַל עָנָף.  </vt:lpstr>
      <vt:lpstr>לָקַח דָוִד אֶת הַזַחַל הַבַּיְתָה.  </vt:lpstr>
      <vt:lpstr>שָׂם דָוִד אֶת הַזַחַל בְּאַרְגָז.  </vt:lpstr>
      <vt:lpstr>דָוִד נָתַן לַזַחַל חַסָה.  </vt:lpstr>
      <vt:lpstr>אָכַל הַזַחַל וְגָדַל.  </vt:lpstr>
      <vt:lpstr>אָכַל וְגָדַל...</vt:lpstr>
      <vt:lpstr>וּמָה קָרָה?</vt:lpstr>
      <vt:lpstr>פַּעַם אַחַת פָּתַח דָוִד אֶת הָאַרְגָז.  </vt:lpstr>
      <vt:lpstr>אֲבָל לֹא רָאָה זַחַל.  </vt:lpstr>
      <vt:lpstr>גַם פַּרְפַּר לֹא רָאָה דָוִד.  </vt:lpstr>
      <vt:lpstr>דָוִד רָאָה נְמָלָה קְטַנָה.</vt:lpstr>
      <vt:lpstr>דָוִד קָרָא:</vt:lpstr>
      <vt:lpstr>מצגת של PowerPoint‏</vt:lpstr>
      <vt:lpstr>מצגת של PowerPoint‏</vt:lpstr>
      <vt:lpstr>הִסְבִּיר אַבָּא:</vt:lpstr>
      <vt:lpstr>מצגת של PowerPoint‏</vt:lpstr>
      <vt:lpstr>מִי הִטְעָה אֶת דָוִד?</vt:lpstr>
      <vt:lpstr>מַה מָצָא דָוִד עַל הֶעָנָף?</vt:lpstr>
      <vt:lpstr>נַסֵּה שׁוּב...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זיהוי צליל פותח  או מילה</dc:title>
  <dc:creator>PURIT</dc:creator>
  <cp:lastModifiedBy>PURIT</cp:lastModifiedBy>
  <cp:revision>221</cp:revision>
  <dcterms:created xsi:type="dcterms:W3CDTF">2017-11-01T15:24:26Z</dcterms:created>
  <dcterms:modified xsi:type="dcterms:W3CDTF">2018-02-10T09:41:54Z</dcterms:modified>
</cp:coreProperties>
</file>