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7" r:id="rId2"/>
    <p:sldId id="277" r:id="rId3"/>
    <p:sldId id="263" r:id="rId4"/>
    <p:sldId id="268" r:id="rId5"/>
    <p:sldId id="264" r:id="rId6"/>
    <p:sldId id="269" r:id="rId7"/>
    <p:sldId id="270" r:id="rId8"/>
    <p:sldId id="271" r:id="rId9"/>
    <p:sldId id="272" r:id="rId10"/>
    <p:sldId id="273" r:id="rId11"/>
    <p:sldId id="275" r:id="rId12"/>
    <p:sldId id="276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8" d="100"/>
          <a:sy n="108" d="100"/>
        </p:scale>
        <p:origin x="17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771-D6A0-42B3-B3C9-C669B2191E22}" type="datetimeFigureOut">
              <a:rPr lang="he-IL" smtClean="0"/>
              <a:pPr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ACA6-DB1B-4AF5-B550-D945074BD76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771-D6A0-42B3-B3C9-C669B2191E22}" type="datetimeFigureOut">
              <a:rPr lang="he-IL" smtClean="0"/>
              <a:pPr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ACA6-DB1B-4AF5-B550-D945074BD76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771-D6A0-42B3-B3C9-C669B2191E22}" type="datetimeFigureOut">
              <a:rPr lang="he-IL" smtClean="0"/>
              <a:pPr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ACA6-DB1B-4AF5-B550-D945074BD76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771-D6A0-42B3-B3C9-C669B2191E22}" type="datetimeFigureOut">
              <a:rPr lang="he-IL" smtClean="0"/>
              <a:pPr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ACA6-DB1B-4AF5-B550-D945074BD76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771-D6A0-42B3-B3C9-C669B2191E22}" type="datetimeFigureOut">
              <a:rPr lang="he-IL" smtClean="0"/>
              <a:pPr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ACA6-DB1B-4AF5-B550-D945074BD76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771-D6A0-42B3-B3C9-C669B2191E22}" type="datetimeFigureOut">
              <a:rPr lang="he-IL" smtClean="0"/>
              <a:pPr/>
              <a:t>כ"ה/שבט/תשע"ח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ACA6-DB1B-4AF5-B550-D945074BD76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771-D6A0-42B3-B3C9-C669B2191E22}" type="datetimeFigureOut">
              <a:rPr lang="he-IL" smtClean="0"/>
              <a:pPr/>
              <a:t>כ"ה/שבט/תשע"ח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ACA6-DB1B-4AF5-B550-D945074BD76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771-D6A0-42B3-B3C9-C669B2191E22}" type="datetimeFigureOut">
              <a:rPr lang="he-IL" smtClean="0"/>
              <a:pPr/>
              <a:t>כ"ה/שבט/תשע"ח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ACA6-DB1B-4AF5-B550-D945074BD76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771-D6A0-42B3-B3C9-C669B2191E22}" type="datetimeFigureOut">
              <a:rPr lang="he-IL" smtClean="0"/>
              <a:pPr/>
              <a:t>כ"ה/שבט/תשע"ח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ACA6-DB1B-4AF5-B550-D945074BD76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771-D6A0-42B3-B3C9-C669B2191E22}" type="datetimeFigureOut">
              <a:rPr lang="he-IL" smtClean="0"/>
              <a:pPr/>
              <a:t>כ"ה/שבט/תשע"ח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ACA6-DB1B-4AF5-B550-D945074BD76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1771-D6A0-42B3-B3C9-C669B2191E22}" type="datetimeFigureOut">
              <a:rPr lang="he-IL" smtClean="0"/>
              <a:pPr/>
              <a:t>כ"ה/שבט/תשע"ח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ACA6-DB1B-4AF5-B550-D945074BD76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B1771-D6A0-42B3-B3C9-C669B2191E22}" type="datetimeFigureOut">
              <a:rPr lang="he-IL" smtClean="0"/>
              <a:pPr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EACA6-DB1B-4AF5-B550-D945074BD76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ctrTitle"/>
          </p:nvPr>
        </p:nvSpPr>
        <p:spPr>
          <a:xfrm>
            <a:off x="5364088" y="1268760"/>
            <a:ext cx="3307904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25800" b="1" dirty="0">
                <a:solidFill>
                  <a:srgbClr val="0070C0"/>
                </a:solidFill>
                <a:cs typeface="+mn-cs"/>
              </a:rPr>
              <a:t>אִי</a:t>
            </a:r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פורית אברמוב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960107" cy="485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6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ctrTitle"/>
          </p:nvPr>
        </p:nvSpPr>
        <p:spPr>
          <a:xfrm>
            <a:off x="4355977" y="1124744"/>
            <a:ext cx="4766334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21500" b="1" dirty="0">
                <a:solidFill>
                  <a:srgbClr val="0070C0"/>
                </a:solidFill>
                <a:cs typeface="+mn-cs"/>
              </a:rPr>
              <a:t>שִׁיר</a:t>
            </a:r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פורית אברמוב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2"/>
          <a:stretch/>
        </p:blipFill>
        <p:spPr>
          <a:xfrm>
            <a:off x="395536" y="323888"/>
            <a:ext cx="3672409" cy="603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ctrTitle"/>
          </p:nvPr>
        </p:nvSpPr>
        <p:spPr>
          <a:xfrm>
            <a:off x="3923928" y="332656"/>
            <a:ext cx="5220072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21500" b="1" dirty="0">
                <a:solidFill>
                  <a:srgbClr val="0070C0"/>
                </a:solidFill>
                <a:cs typeface="+mn-cs"/>
              </a:rPr>
              <a:t>טִיל</a:t>
            </a:r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פורית אברמוב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971">
            <a:off x="323528" y="2187575"/>
            <a:ext cx="53975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ctrTitle"/>
          </p:nvPr>
        </p:nvSpPr>
        <p:spPr>
          <a:xfrm>
            <a:off x="5220072" y="116632"/>
            <a:ext cx="345192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4900" b="1" dirty="0">
                <a:solidFill>
                  <a:srgbClr val="0070C0"/>
                </a:solidFill>
                <a:cs typeface="+mn-cs"/>
              </a:rPr>
              <a:t>תִּיק</a:t>
            </a:r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פורית אברמוב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4" y="1585491"/>
            <a:ext cx="47625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7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772400" cy="1470025"/>
          </a:xfrm>
        </p:spPr>
        <p:txBody>
          <a:bodyPr>
            <a:noAutofit/>
          </a:bodyPr>
          <a:lstStyle/>
          <a:p>
            <a:r>
              <a:rPr lang="he-IL" sz="25800" b="1" dirty="0">
                <a:solidFill>
                  <a:srgbClr val="0070C0"/>
                </a:solidFill>
                <a:cs typeface="+mn-cs"/>
              </a:rPr>
              <a:t>גִּיל</a:t>
            </a:r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פורית אברמוב</a:t>
            </a:r>
          </a:p>
        </p:txBody>
      </p:sp>
    </p:spTree>
    <p:extLst>
      <p:ext uri="{BB962C8B-B14F-4D97-AF65-F5344CB8AC3E}">
        <p14:creationId xmlns:p14="http://schemas.microsoft.com/office/powerpoint/2010/main" val="3390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25800" b="1" dirty="0">
                <a:solidFill>
                  <a:srgbClr val="0070C0"/>
                </a:solidFill>
                <a:cs typeface="+mn-cs"/>
              </a:rPr>
              <a:t>גִּיר</a:t>
            </a:r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פורית אברמוב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ctrTitle"/>
          </p:nvPr>
        </p:nvSpPr>
        <p:spPr>
          <a:xfrm>
            <a:off x="5868144" y="1340768"/>
            <a:ext cx="3293622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4900" b="1" dirty="0">
                <a:solidFill>
                  <a:srgbClr val="0070C0"/>
                </a:solidFill>
                <a:cs typeface="+mn-cs"/>
              </a:rPr>
              <a:t>גִּיר</a:t>
            </a:r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פורית אברמוב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/>
        </p:blipFill>
        <p:spPr>
          <a:xfrm>
            <a:off x="171886" y="980728"/>
            <a:ext cx="57150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25800" b="1" dirty="0">
                <a:solidFill>
                  <a:srgbClr val="0070C0"/>
                </a:solidFill>
                <a:cs typeface="+mn-cs"/>
              </a:rPr>
              <a:t>דִּיר</a:t>
            </a:r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פורית אברמוב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844824"/>
            <a:ext cx="6000750" cy="5143500"/>
          </a:xfrm>
          <a:prstGeom prst="rect">
            <a:avLst/>
          </a:prstGeom>
        </p:spPr>
      </p:pic>
      <p:sp>
        <p:nvSpPr>
          <p:cNvPr id="4098" name="כותרת 1"/>
          <p:cNvSpPr>
            <a:spLocks noGrp="1"/>
          </p:cNvSpPr>
          <p:nvPr>
            <p:ph type="ctrTitle"/>
          </p:nvPr>
        </p:nvSpPr>
        <p:spPr>
          <a:xfrm>
            <a:off x="467544" y="-99392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7900" b="1" dirty="0">
                <a:solidFill>
                  <a:srgbClr val="0070C0"/>
                </a:solidFill>
                <a:cs typeface="+mn-cs"/>
              </a:rPr>
              <a:t>דִּיר</a:t>
            </a:r>
            <a:endParaRPr lang="he-IL" sz="25800" b="1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פורית אברמוב</a:t>
            </a:r>
          </a:p>
        </p:txBody>
      </p:sp>
    </p:spTree>
    <p:extLst>
      <p:ext uri="{BB962C8B-B14F-4D97-AF65-F5344CB8AC3E}">
        <p14:creationId xmlns:p14="http://schemas.microsoft.com/office/powerpoint/2010/main" val="42386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4900" b="1" dirty="0">
                <a:solidFill>
                  <a:srgbClr val="0070C0"/>
                </a:solidFill>
                <a:cs typeface="+mn-cs"/>
              </a:rPr>
              <a:t>סִיר</a:t>
            </a:r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פורית אברמוב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4" y="2636912"/>
            <a:ext cx="5220072" cy="353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7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4"/>
          <a:stretch/>
        </p:blipFill>
        <p:spPr>
          <a:xfrm>
            <a:off x="-1" y="-10198"/>
            <a:ext cx="9144001" cy="6868198"/>
          </a:xfrm>
          <a:prstGeom prst="rect">
            <a:avLst/>
          </a:prstGeom>
        </p:spPr>
      </p:pic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schemeClr val="tx1"/>
                </a:solidFill>
              </a:rPr>
              <a:t>פורית אברמוב</a:t>
            </a:r>
          </a:p>
        </p:txBody>
      </p:sp>
      <p:sp>
        <p:nvSpPr>
          <p:cNvPr id="4098" name="כותרת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14900" b="1" dirty="0">
                <a:solidFill>
                  <a:srgbClr val="0070C0"/>
                </a:solidFill>
                <a:cs typeface="+mn-cs"/>
              </a:rPr>
              <a:t>עִיר</a:t>
            </a:r>
          </a:p>
        </p:txBody>
      </p:sp>
    </p:spTree>
    <p:extLst>
      <p:ext uri="{BB962C8B-B14F-4D97-AF65-F5344CB8AC3E}">
        <p14:creationId xmlns:p14="http://schemas.microsoft.com/office/powerpoint/2010/main" val="371566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כותרת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sz="21500" b="1" dirty="0">
                <a:solidFill>
                  <a:srgbClr val="0070C0"/>
                </a:solidFill>
                <a:cs typeface="+mn-cs"/>
              </a:rPr>
              <a:t>קִיר</a:t>
            </a:r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schemeClr val="tx1"/>
                </a:solidFill>
              </a:rPr>
              <a:t>פורית אברמוב</a:t>
            </a:r>
          </a:p>
        </p:txBody>
      </p:sp>
    </p:spTree>
    <p:extLst>
      <p:ext uri="{BB962C8B-B14F-4D97-AF65-F5344CB8AC3E}">
        <p14:creationId xmlns:p14="http://schemas.microsoft.com/office/powerpoint/2010/main" val="271109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36</Words>
  <Application>Microsoft Office PowerPoint</Application>
  <PresentationFormat>‫הצגה על המסך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ערכת נושא Office</vt:lpstr>
      <vt:lpstr>אִי</vt:lpstr>
      <vt:lpstr>גִּיל</vt:lpstr>
      <vt:lpstr>גִּיר</vt:lpstr>
      <vt:lpstr>גִּיר</vt:lpstr>
      <vt:lpstr>דִּיר</vt:lpstr>
      <vt:lpstr>דִּיר</vt:lpstr>
      <vt:lpstr>סִיר</vt:lpstr>
      <vt:lpstr>עִיר</vt:lpstr>
      <vt:lpstr>קִיר</vt:lpstr>
      <vt:lpstr>שִׁיר</vt:lpstr>
      <vt:lpstr>טִיל</vt:lpstr>
      <vt:lpstr>תִּיק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אַי</dc:title>
  <dc:creator>פורית אברמוב</dc:creator>
  <cp:lastModifiedBy>PURIT</cp:lastModifiedBy>
  <cp:revision>16</cp:revision>
  <dcterms:created xsi:type="dcterms:W3CDTF">2011-03-21T16:35:35Z</dcterms:created>
  <dcterms:modified xsi:type="dcterms:W3CDTF">2018-02-09T22:29:18Z</dcterms:modified>
</cp:coreProperties>
</file>