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6" r:id="rId13"/>
    <p:sldId id="305" r:id="rId14"/>
    <p:sldId id="307" r:id="rId15"/>
    <p:sldId id="308" r:id="rId16"/>
    <p:sldId id="309" r:id="rId1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CB71EEF-2832-46FB-8155-EDDA0AF46AF9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87767FB-8063-4EA9-A8DA-3E0F583C39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7083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D91D22D-990B-4A6E-908D-0DDF3AFA0871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A363B25-D558-40B8-BDB3-89F5579AB1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867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A1FB-9FDD-4F9A-9D17-A95DDF922B29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מצגת: פורית אברמוב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B89-F6C3-4A1F-9057-7FA6AA7E4E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524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C47F-81CC-438A-B6FC-889CA73247D9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מצגת: פורית אברמוב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B89-F6C3-4A1F-9057-7FA6AA7E4E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214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7F6A-EC4A-4719-B855-4C5E7C9E0566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מצגת: פורית אברמוב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B89-F6C3-4A1F-9057-7FA6AA7E4E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179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37C7-6A20-46B8-B3F3-8CBB2A0D6EA6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מצגת: פורית אברמוב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B89-F6C3-4A1F-9057-7FA6AA7E4E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489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42D8-144F-4B70-99E5-5128BF0B6C71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מצגת: פורית אברמוב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B89-F6C3-4A1F-9057-7FA6AA7E4E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360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B4CC-A79D-497B-8F10-6F5CAD0776DF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מצגת: פורית אברמוב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B89-F6C3-4A1F-9057-7FA6AA7E4E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749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A5936-0492-4F6F-99B6-9570876D2C4E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מצגת: פורית אברמוב</a:t>
            </a: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B89-F6C3-4A1F-9057-7FA6AA7E4E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672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02EF-4A32-4A07-8884-D9E86E8A40AA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מצגת: פורית אברמוב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B89-F6C3-4A1F-9057-7FA6AA7E4E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362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52C8-D2BE-4A63-BD1E-BE3B53071942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מצגת: פורית אברמוב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B89-F6C3-4A1F-9057-7FA6AA7E4E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8424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697C-AE40-49EA-A2FE-9422FF743F6A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מצגת: פורית אברמוב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B89-F6C3-4A1F-9057-7FA6AA7E4E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176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8734-ACE5-4F6C-B2AD-EF1DD4C516C8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מצגת: פורית אברמוב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B89-F6C3-4A1F-9057-7FA6AA7E4E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853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D0535-72A1-471A-9D55-8B47CF3E82A4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/>
              <a:t>מצגת: פורית אברמוב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8BB89-F6C3-4A1F-9057-7FA6AA7E4E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174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uact=8&amp;ved=0ahUKEwjIvpe2ycTKAhVFThQKHUHgDAEQjRwIBw&amp;url=http://www.123rf.com/photo_15660610_vector-prince-charming.html&amp;bvm=bv.112454388,d.d2s&amp;psig=AFQjCNFHaq_x-EoNIAaStmUdq_l2EjrXmw&amp;ust=1453797907304529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hyperlink" Target="http://www.google.co.il/url?sa=i&amp;rct=j&amp;q=&amp;esrc=s&amp;frm=1&amp;source=images&amp;cd=&amp;cad=rja&amp;uact=8&amp;ved=&amp;url=http://www.mycutegraphics.com/graphics/valentines-day/cartoon-valentine-bee-and-hearts.html&amp;bvm=bv.112454388,d.d2s&amp;psig=AFQjCNG0AfFoavaaVB793gbxCzSIasYrQw&amp;ust=1453798306796750" TargetMode="Externa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.il/url?sa=i&amp;rct=j&amp;q=&amp;esrc=s&amp;frm=1&amp;source=images&amp;cd=&amp;cad=rja&amp;uact=8&amp;ved=0ahUKEwi6tIPqzMTKAhUDVBQKHZPiA2MQjRwIBw&amp;url=http://all-free-download.com/free-vector/vector-kissing-couple-cartoon.html&amp;bvm=bv.112454388,d.d2s&amp;psig=AFQjCNHkq-FI4ljpSnVghPjl4iJPdYjMIQ&amp;ust=1453798815441773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uact=8&amp;ved=0ahUKEwjIvpe2ycTKAhVFThQKHUHgDAEQjRwIBw&amp;url=http://www.123rf.com/photo_15660610_vector-prince-charming.html&amp;bvm=bv.112454388,d.d2s&amp;psig=AFQjCNFHaq_x-EoNIAaStmUdq_l2EjrXmw&amp;ust=1453797907304529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www.google.co.il/url?sa=i&amp;rct=j&amp;q=&amp;esrc=s&amp;frm=1&amp;source=images&amp;cd=&amp;cad=rja&amp;uact=8&amp;ved=0ahUKEwjIvpe2ycTKAhVFThQKHUHgDAEQjRwIBw&amp;url=http://www.123rf.com/photo_15660610_vector-prince-charming.html&amp;bvm=bv.112454388,d.d2s&amp;psig=AFQjCNFHaq_x-EoNIAaStmUdq_l2EjrXmw&amp;ust=1453797907304529" TargetMode="External"/><Relationship Id="rId7" Type="http://schemas.openxmlformats.org/officeDocument/2006/relationships/hyperlink" Target="http://www.google.co.il/url?sa=i&amp;rct=j&amp;q=&amp;esrc=s&amp;frm=1&amp;source=images&amp;cd=&amp;cad=rja&amp;uact=8&amp;ved=0ahUKEwjknJ6z0sTKAhXLvBQKHYrjA5kQjRwIBw&amp;url=http://cliparts.co/ice-cream-cartoon&amp;bvm=bv.112454388,d.d2s&amp;psig=AFQjCNETeUjZ7aQ2wgPnG69nkSzvD2edaw&amp;ust=145380031341446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hyperlink" Target="http://www.google.co.il/url?sa=i&amp;rct=j&amp;q=&amp;esrc=s&amp;frm=1&amp;source=images&amp;cd=&amp;cad=rja&amp;uact=8&amp;ved=0ahUKEwjMl_zi0cTKAhWKPBQKHTeWBtsQjRwIBw&amp;url=http://depositphotos.com/8791995/stock-illustration-cartoon-food-pizza.html&amp;bvm=bv.112454388,d.d2s&amp;psig=AFQjCNEkNuC6GuKCEsjYhQDiXEBdtQFtRg&amp;ust=1453800113231868" TargetMode="Externa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jpeg"/><Relationship Id="rId7" Type="http://schemas.openxmlformats.org/officeDocument/2006/relationships/hyperlink" Target="http://www.google.co.il/url?sa=i&amp;rct=j&amp;q=&amp;esrc=s&amp;frm=1&amp;source=images&amp;cd=&amp;cad=rja&amp;uact=8&amp;ved=0ahUKEwiz4Imq08TKAhWKthQKHXs5BMwQjRwIBw&amp;url=http://www.clipartbest.com/cartoon-car-clip-art&amp;bvm=bv.112454388,d.d2s&amp;psig=AFQjCNFIAWJUvPt6uQjbtOPDRcaEnV7P6w&amp;ust=1453800538709142" TargetMode="External"/><Relationship Id="rId2" Type="http://schemas.openxmlformats.org/officeDocument/2006/relationships/hyperlink" Target="https://www.google.co.il/url?sa=i&amp;rct=j&amp;q=&amp;esrc=s&amp;frm=1&amp;source=images&amp;cd=&amp;cad=rja&amp;uact=8&amp;ved=0ahUKEwinyoPp0sTKAhXGzRQKHSKYAAoQjRwIBw&amp;url=https://www.youtube.com/watch?v=7bqfNuGNpX0&amp;bvm=bv.112454388,d.d2s&amp;psig=AFQjCNHw7R7eqSRKMXnvmxJY_2db8E3tqQ&amp;ust=1453800417762495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hyperlink" Target="http://www.google.co.il/url?sa=i&amp;rct=j&amp;q=&amp;esrc=s&amp;frm=1&amp;source=images&amp;cd=&amp;cad=rja&amp;uact=8&amp;ved=0ahUKEwjIvpe2ycTKAhVFThQKHUHgDAEQjRwIBw&amp;url=http://www.123rf.com/photo_15660610_vector-prince-charming.html&amp;bvm=bv.112454388,d.d2s&amp;psig=AFQjCNFHaq_x-EoNIAaStmUdq_l2EjrXmw&amp;ust=1453797907304529" TargetMode="Externa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il/url?sa=i&amp;rct=j&amp;q=&amp;esrc=s&amp;frm=1&amp;source=images&amp;cd=&amp;cad=rja&amp;uact=8&amp;ved=0ahUKEwjIvpe2ycTKAhVFThQKHUHgDAEQjRwIBw&amp;url=http://www.123rf.com/photo_15660610_vector-prince-charming.html&amp;bvm=bv.112454388,d.d2s&amp;psig=AFQjCNFHaq_x-EoNIAaStmUdq_l2EjrXmw&amp;ust=1453797907304529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hyperlink" Target="http://www.google.co.il/url?sa=i&amp;rct=j&amp;q=&amp;esrc=s&amp;frm=1&amp;source=images&amp;cd=&amp;cad=rja&amp;uact=8&amp;ved=0ahUKEwjAxeup38TKAhVCyxoKHfX4AI0QjRwIBw&amp;url=http://www.dreamstime.com/stock-photo-cartoon-elephant-circus-vector-illustration-image32780160&amp;psig=AFQjCNELSCPHzEDvEThcHqoJhNCHVMsOOw&amp;ust=1453803788044007" TargetMode="Externa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il/url?sa=i&amp;rct=j&amp;q=&amp;esrc=s&amp;frm=1&amp;source=images&amp;cd=&amp;cad=rja&amp;uact=8&amp;ved=0ahUKEwjIvpe2ycTKAhVFThQKHUHgDAEQjRwIBw&amp;url=http://www.123rf.com/photo_15660610_vector-prince-charming.html&amp;bvm=bv.112454388,d.d2s&amp;psig=AFQjCNFHaq_x-EoNIAaStmUdq_l2EjrXmw&amp;ust=1453797907304529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hyperlink" Target="http://www.google.co.il/url?sa=i&amp;rct=j&amp;q=&amp;esrc=s&amp;frm=1&amp;source=images&amp;cd=&amp;cad=rja&amp;uact=8&amp;ved=0ahUKEwjAxeup38TKAhVCyxoKHfX4AI0QjRwIBw&amp;url=http://www.dreamstime.com/stock-photo-cartoon-elephant-circus-vector-illustration-image32780160&amp;psig=AFQjCNELSCPHzEDvEThcHqoJhNCHVMsOOw&amp;ust=1453803788044007" TargetMode="Externa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source=images&amp;cd=&amp;cad=rja&amp;uact=8&amp;ved=0ahUKEwjdg4uB8rjKAhVE7RQKHX-WC_8QjRwIBw&amp;url=http://he.aliexpress.com/promotion/promotion_kids-jewellery-promotion.html&amp;psig=AFQjCNHbA9DniBdhGKdh3RKgf5iInve-DQ&amp;ust=145339646509848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uact=8&amp;ved=0ahUKEwjIvpe2ycTKAhVFThQKHUHgDAEQjRwIBw&amp;url=http://www.123rf.com/photo_15660610_vector-prince-charming.html&amp;bvm=bv.112454388,d.d2s&amp;psig=AFQjCNFHaq_x-EoNIAaStmUdq_l2EjrXmw&amp;ust=1453797907304529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067944" y="245715"/>
            <a:ext cx="4740718" cy="1470025"/>
          </a:xfrm>
        </p:spPr>
        <p:txBody>
          <a:bodyPr>
            <a:normAutofit/>
          </a:bodyPr>
          <a:lstStyle/>
          <a:p>
            <a:r>
              <a:rPr lang="he-IL" sz="7200" b="1" dirty="0">
                <a:cs typeface="+mn-cs"/>
              </a:rPr>
              <a:t>הַנְּסִיכָה מִילִי</a:t>
            </a: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מצגת: פורית אברמוב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00" y="980728"/>
            <a:ext cx="3762638" cy="5105876"/>
          </a:xfrm>
          <a:prstGeom prst="rect">
            <a:avLst/>
          </a:prstGeom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B9398932-5CC2-4F88-B0C5-E46AA3709625}"/>
              </a:ext>
            </a:extLst>
          </p:cNvPr>
          <p:cNvSpPr txBox="1">
            <a:spLocks/>
          </p:cNvSpPr>
          <p:nvPr/>
        </p:nvSpPr>
        <p:spPr>
          <a:xfrm>
            <a:off x="4228500" y="3789040"/>
            <a:ext cx="4740718" cy="1944216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7200" b="1" dirty="0">
                <a:cs typeface="+mn-cs"/>
              </a:rPr>
              <a:t>מתוך: </a:t>
            </a:r>
          </a:p>
          <a:p>
            <a:r>
              <a:rPr lang="he-IL" sz="7200" b="1" dirty="0">
                <a:cs typeface="+mn-cs"/>
              </a:rPr>
              <a:t>מפתח הקסם</a:t>
            </a:r>
          </a:p>
        </p:txBody>
      </p:sp>
    </p:spTree>
    <p:extLst>
      <p:ext uri="{BB962C8B-B14F-4D97-AF65-F5344CB8AC3E}">
        <p14:creationId xmlns:p14="http://schemas.microsoft.com/office/powerpoint/2010/main" val="189112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7306" y="0"/>
            <a:ext cx="9096694" cy="878666"/>
          </a:xfrm>
        </p:spPr>
        <p:txBody>
          <a:bodyPr>
            <a:noAutofit/>
          </a:bodyPr>
          <a:lstStyle/>
          <a:p>
            <a:r>
              <a:rPr lang="he-IL" sz="4800" b="1" dirty="0">
                <a:cs typeface="+mn-cs"/>
              </a:rPr>
              <a:t>הַנָּסִיךְ אָהַב אֶת מִילִי. </a:t>
            </a:r>
            <a:endParaRPr lang="en-US" sz="4800" b="1" dirty="0">
              <a:cs typeface="+mn-cs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מצגת: פורית אברמוב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74" y="1340768"/>
            <a:ext cx="3744416" cy="5081149"/>
          </a:xfrm>
          <a:prstGeom prst="rect">
            <a:avLst/>
          </a:prstGeom>
        </p:spPr>
      </p:pic>
      <p:pic>
        <p:nvPicPr>
          <p:cNvPr id="6" name="Picture 2" descr="http://previews.123rf.com/images/azuzl/azuzl1210/azuzl121000066/15660610-vector-Prince-charming-Stock-Vector-prince-king-carto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2040" y="1457763"/>
            <a:ext cx="3526129" cy="519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קבוצה 2"/>
          <p:cNvGrpSpPr/>
          <p:nvPr/>
        </p:nvGrpSpPr>
        <p:grpSpPr>
          <a:xfrm>
            <a:off x="3923928" y="948563"/>
            <a:ext cx="4000500" cy="1400933"/>
            <a:chOff x="3923928" y="948563"/>
            <a:chExt cx="4000500" cy="1400933"/>
          </a:xfrm>
        </p:grpSpPr>
        <p:pic>
          <p:nvPicPr>
            <p:cNvPr id="2050" name="Picture 2" descr="http://content.mycutegraphics.com/graphics/valentine/cartoon-valentines-day-bee-with-hearts.png">
              <a:hlinkClick r:id="rId5"/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616"/>
            <a:stretch/>
          </p:blipFill>
          <p:spPr bwMode="auto">
            <a:xfrm>
              <a:off x="3923928" y="948563"/>
              <a:ext cx="4000500" cy="101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content.mycutegraphics.com/graphics/valentine/cartoon-valentines-day-bee-with-hearts.png">
              <a:hlinkClick r:id="rId5"/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07" r="63638" b="83935"/>
            <a:stretch/>
          </p:blipFill>
          <p:spPr bwMode="auto">
            <a:xfrm>
              <a:off x="4292590" y="1584429"/>
              <a:ext cx="906308" cy="765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842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-3017" y="1"/>
            <a:ext cx="9096694" cy="980728"/>
          </a:xfrm>
        </p:spPr>
        <p:txBody>
          <a:bodyPr>
            <a:noAutofit/>
          </a:bodyPr>
          <a:lstStyle/>
          <a:p>
            <a:r>
              <a:rPr lang="he-IL" sz="4800" b="1" dirty="0">
                <a:cs typeface="+mn-cs"/>
              </a:rPr>
              <a:t>הַנָּסִיךְ נָתַן לְמִילִי נְשִׁיקָה:</a:t>
            </a:r>
            <a:endParaRPr lang="en-US" sz="4800" b="1" dirty="0">
              <a:cs typeface="+mn-cs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מצגת: פורית אברמוב</a:t>
            </a:r>
          </a:p>
        </p:txBody>
      </p:sp>
      <p:pic>
        <p:nvPicPr>
          <p:cNvPr id="4098" name="Picture 2" descr="http://images.all-free-download.com/images/graphiclarge/cartoon_couple_01_vector_18133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334" y="1196752"/>
            <a:ext cx="5040560" cy="516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42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499992" y="-12261"/>
            <a:ext cx="4608186" cy="776966"/>
          </a:xfrm>
        </p:spPr>
        <p:txBody>
          <a:bodyPr>
            <a:noAutofit/>
          </a:bodyPr>
          <a:lstStyle/>
          <a:p>
            <a:r>
              <a:rPr lang="he-IL" sz="4800" b="1" dirty="0">
                <a:cs typeface="+mn-cs"/>
              </a:rPr>
              <a:t>הַנָּסִיךְ אָמַר לְמִילִי:</a:t>
            </a:r>
            <a:endParaRPr lang="en-US" sz="4800" b="1" dirty="0">
              <a:cs typeface="+mn-cs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מצגת: פורית אברמוב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57763"/>
            <a:ext cx="3744416" cy="5081149"/>
          </a:xfrm>
          <a:prstGeom prst="rect">
            <a:avLst/>
          </a:prstGeom>
        </p:spPr>
      </p:pic>
      <p:pic>
        <p:nvPicPr>
          <p:cNvPr id="6" name="Picture 2" descr="http://previews.123rf.com/images/azuzl/azuzl1210/azuzl121000066/15660610-vector-Prince-charming-Stock-Vector-prince-king-carto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9992" y="1261976"/>
            <a:ext cx="3526129" cy="519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הסבר אליפטי 2"/>
          <p:cNvSpPr/>
          <p:nvPr/>
        </p:nvSpPr>
        <p:spPr>
          <a:xfrm>
            <a:off x="0" y="44624"/>
            <a:ext cx="4499992" cy="1413139"/>
          </a:xfrm>
          <a:prstGeom prst="wedgeEllipseCallout">
            <a:avLst>
              <a:gd name="adj1" fmla="val 68321"/>
              <a:gd name="adj2" fmla="val 6606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b="1" dirty="0">
                <a:solidFill>
                  <a:schemeClr val="tx1"/>
                </a:solidFill>
              </a:rPr>
              <a:t>בָּנִיתִי לָךְ טִירָה עֲנָקִית עַל הָהָר.</a:t>
            </a:r>
            <a:endParaRPr lang="he-IL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8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7306" y="-1"/>
            <a:ext cx="9096694" cy="1446349"/>
          </a:xfrm>
        </p:spPr>
        <p:txBody>
          <a:bodyPr>
            <a:noAutofit/>
          </a:bodyPr>
          <a:lstStyle/>
          <a:p>
            <a:r>
              <a:rPr lang="he-IL" sz="4800" b="1" dirty="0">
                <a:cs typeface="+mn-cs"/>
              </a:rPr>
              <a:t>הַנָּסִיךְ הַצָּעִיר הִזְמִין אֶת מִילִי </a:t>
            </a:r>
            <a:br>
              <a:rPr lang="he-IL" sz="4800" b="1" dirty="0">
                <a:cs typeface="+mn-cs"/>
              </a:rPr>
            </a:br>
            <a:r>
              <a:rPr lang="he-IL" sz="4800" b="1" dirty="0">
                <a:cs typeface="+mn-cs"/>
              </a:rPr>
              <a:t>לְפִּיצָה טְעִימָה וְלִגְלִידָה. </a:t>
            </a:r>
            <a:endParaRPr lang="en-US" sz="4800" b="1" dirty="0">
              <a:cs typeface="+mn-cs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מצגת: פורית אברמוב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46349"/>
            <a:ext cx="3744416" cy="5081149"/>
          </a:xfrm>
          <a:prstGeom prst="rect">
            <a:avLst/>
          </a:prstGeom>
        </p:spPr>
      </p:pic>
      <p:pic>
        <p:nvPicPr>
          <p:cNvPr id="6" name="Picture 2" descr="http://previews.123rf.com/images/azuzl/azuzl1210/azuzl121000066/15660610-vector-Prince-charming-Stock-Vector-prince-king-carto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8104" y="1446349"/>
            <a:ext cx="3526129" cy="519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static8.depositphotos.com/1001599/879/v/950/depositphotos_8791995-Cartoon-Food-Pizz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38460"/>
            <a:ext cx="2232248" cy="167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liparts.co/cliparts/pTo/5xn/pTo5xnB9c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59893"/>
            <a:ext cx="936104" cy="12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16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ytimg.com/vi/7bqfNuGNpX0/maxresdefaul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923928" y="332656"/>
            <a:ext cx="5181123" cy="878666"/>
          </a:xfrm>
        </p:spPr>
        <p:txBody>
          <a:bodyPr>
            <a:noAutofit/>
          </a:bodyPr>
          <a:lstStyle/>
          <a:p>
            <a:r>
              <a:rPr lang="he-IL" sz="4800" b="1" dirty="0">
                <a:cs typeface="+mn-cs"/>
              </a:rPr>
              <a:t>הַנָּסִיךְ לָקַח אֶת מִילִי </a:t>
            </a:r>
            <a:br>
              <a:rPr lang="he-IL" sz="4800" b="1" dirty="0">
                <a:cs typeface="+mn-cs"/>
              </a:rPr>
            </a:br>
            <a:r>
              <a:rPr lang="he-IL" sz="4800" b="1" dirty="0">
                <a:cs typeface="+mn-cs"/>
              </a:rPr>
              <a:t>הַנְּסִיכָה לַקִּרְקָס. </a:t>
            </a:r>
            <a:endParaRPr lang="en-US" sz="4800" b="1" dirty="0">
              <a:cs typeface="+mn-cs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מצגת: פורית אברמוב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688" y="2445558"/>
            <a:ext cx="2122574" cy="2880320"/>
          </a:xfrm>
          <a:prstGeom prst="rect">
            <a:avLst/>
          </a:prstGeom>
        </p:spPr>
      </p:pic>
      <p:pic>
        <p:nvPicPr>
          <p:cNvPr id="6" name="Picture 2" descr="http://previews.123rf.com/images/azuzl/azuzl1210/azuzl121000066/15660610-vector-Prince-charming-Stock-Vector-prince-king-cartoon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82246" y="2420888"/>
            <a:ext cx="1963051" cy="28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clipartbest.com/cliparts/Rcd/g5r/Rcdg5rKgi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792" y="3140968"/>
            <a:ext cx="4223792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62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7306" y="116632"/>
            <a:ext cx="9096694" cy="878666"/>
          </a:xfrm>
        </p:spPr>
        <p:txBody>
          <a:bodyPr>
            <a:noAutofit/>
          </a:bodyPr>
          <a:lstStyle/>
          <a:p>
            <a:r>
              <a:rPr lang="he-IL" sz="4800" b="1" dirty="0">
                <a:cs typeface="+mn-cs"/>
              </a:rPr>
              <a:t>בַּקִּרְקָס </a:t>
            </a:r>
            <a:r>
              <a:rPr lang="he-IL" sz="4800" b="1" dirty="0" err="1">
                <a:cs typeface="+mn-cs"/>
              </a:rPr>
              <a:t>הָיְתָה</a:t>
            </a:r>
            <a:r>
              <a:rPr lang="he-IL" sz="4800" b="1" dirty="0">
                <a:cs typeface="+mn-cs"/>
              </a:rPr>
              <a:t> פִּילָה קְטַנָּה.</a:t>
            </a:r>
            <a:endParaRPr lang="en-US" sz="4800" b="1" dirty="0">
              <a:cs typeface="+mn-cs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מצגת: פורית אברמוב</a:t>
            </a:r>
          </a:p>
        </p:txBody>
      </p:sp>
      <p:pic>
        <p:nvPicPr>
          <p:cNvPr id="6" name="Picture 2" descr="http://previews.123rf.com/images/azuzl/azuzl1210/azuzl121000066/15660610-vector-Prince-charming-Stock-Vector-prince-king-carto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17871" y="1417599"/>
            <a:ext cx="3526129" cy="519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74" y="1617701"/>
            <a:ext cx="3535713" cy="4797940"/>
          </a:xfrm>
          <a:prstGeom prst="rect">
            <a:avLst/>
          </a:prstGeom>
        </p:spPr>
      </p:pic>
      <p:pic>
        <p:nvPicPr>
          <p:cNvPr id="7170" name="Picture 2" descr="http://thumbs.dreamstime.com/z/cartoon-elephant-circus-vector-illustration-32780160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04"/>
          <a:stretch/>
        </p:blipFill>
        <p:spPr bwMode="auto">
          <a:xfrm flipH="1">
            <a:off x="-108520" y="735961"/>
            <a:ext cx="4464496" cy="575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62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0"/>
            <a:ext cx="9096694" cy="1067306"/>
          </a:xfrm>
        </p:spPr>
        <p:txBody>
          <a:bodyPr>
            <a:noAutofit/>
          </a:bodyPr>
          <a:lstStyle/>
          <a:p>
            <a:r>
              <a:rPr lang="he-IL" sz="6000" b="1" dirty="0">
                <a:cs typeface="+mn-cs"/>
              </a:rPr>
              <a:t>הַפִּילָה הִצְחִיקָה אֶת מִילִי. </a:t>
            </a:r>
            <a:endParaRPr lang="en-US" sz="6000" b="1" dirty="0">
              <a:cs typeface="+mn-cs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מצגת: פורית אברמוב</a:t>
            </a:r>
          </a:p>
        </p:txBody>
      </p:sp>
      <p:pic>
        <p:nvPicPr>
          <p:cNvPr id="7" name="Picture 2" descr="http://previews.123rf.com/images/azuzl/azuzl1210/azuzl121000066/15660610-vector-Prince-charming-Stock-Vector-prince-king-carto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17871" y="1417599"/>
            <a:ext cx="3526129" cy="519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74" y="1700808"/>
            <a:ext cx="3535713" cy="4797940"/>
          </a:xfrm>
          <a:prstGeom prst="rect">
            <a:avLst/>
          </a:prstGeom>
        </p:spPr>
      </p:pic>
      <p:pic>
        <p:nvPicPr>
          <p:cNvPr id="9" name="Picture 2" descr="http://thumbs.dreamstime.com/z/cartoon-elephant-circus-vector-illustration-32780160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04"/>
          <a:stretch/>
        </p:blipFill>
        <p:spPr bwMode="auto">
          <a:xfrm flipH="1">
            <a:off x="-108520" y="1076568"/>
            <a:ext cx="4464496" cy="575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72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211960" y="548680"/>
            <a:ext cx="4740718" cy="1470025"/>
          </a:xfrm>
        </p:spPr>
        <p:txBody>
          <a:bodyPr>
            <a:noAutofit/>
          </a:bodyPr>
          <a:lstStyle/>
          <a:p>
            <a:r>
              <a:rPr lang="he-IL" sz="7200" b="1" dirty="0">
                <a:cs typeface="+mn-cs"/>
              </a:rPr>
              <a:t>מִילִי הִיא נְסִיכָה יָפָה. </a:t>
            </a: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מצגת: פורית אברמוב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00" y="980728"/>
            <a:ext cx="3762638" cy="510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5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026848" y="764704"/>
            <a:ext cx="5117152" cy="1470025"/>
          </a:xfrm>
        </p:spPr>
        <p:txBody>
          <a:bodyPr>
            <a:normAutofit fontScale="90000"/>
          </a:bodyPr>
          <a:lstStyle/>
          <a:p>
            <a:r>
              <a:rPr lang="he-IL" sz="7200" b="1" dirty="0">
                <a:cs typeface="+mn-cs"/>
              </a:rPr>
              <a:t>מִילִי גָּרָה בִּמְּדִינָה שֶׁל  גַּמָדִים. </a:t>
            </a: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מצגת: פורית אברמוב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4" y="362104"/>
            <a:ext cx="4278826" cy="580634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477283"/>
            <a:ext cx="5394194" cy="289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8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2712" y="116633"/>
            <a:ext cx="9096694" cy="1152128"/>
          </a:xfrm>
        </p:spPr>
        <p:txBody>
          <a:bodyPr>
            <a:noAutofit/>
          </a:bodyPr>
          <a:lstStyle/>
          <a:p>
            <a:r>
              <a:rPr lang="he-IL" sz="5400" b="1" dirty="0">
                <a:cs typeface="+mn-cs"/>
              </a:rPr>
              <a:t>הַגַּמָדִים עַלִּיזִים וְגַם מִילִי עַלִיזָה. </a:t>
            </a: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מצגת: פורית אברמוב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596" y="2424052"/>
            <a:ext cx="4845868" cy="396657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57763"/>
            <a:ext cx="3744416" cy="508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584" y="-154708"/>
            <a:ext cx="9096694" cy="1470025"/>
          </a:xfrm>
        </p:spPr>
        <p:txBody>
          <a:bodyPr>
            <a:normAutofit fontScale="90000"/>
          </a:bodyPr>
          <a:lstStyle/>
          <a:p>
            <a:r>
              <a:rPr lang="he-IL" sz="7200" b="1" dirty="0">
                <a:cs typeface="+mn-cs"/>
              </a:rPr>
              <a:t>הַגַּמָדִים מְפַנְּקִים אֶת מִילִי. </a:t>
            </a: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מצגת: פורית אברמוב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389772"/>
            <a:ext cx="4845868" cy="3966578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392" y="1488080"/>
            <a:ext cx="2125216" cy="1660938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57763"/>
            <a:ext cx="3744416" cy="508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4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-108520" y="33164"/>
            <a:ext cx="9096694" cy="1470025"/>
          </a:xfrm>
        </p:spPr>
        <p:txBody>
          <a:bodyPr>
            <a:normAutofit/>
          </a:bodyPr>
          <a:lstStyle/>
          <a:p>
            <a:r>
              <a:rPr lang="he-IL" sz="6600" b="1" dirty="0">
                <a:cs typeface="+mn-cs"/>
              </a:rPr>
              <a:t>לְמִילִי תַּכְשִׁיטִים יְקָרִים. </a:t>
            </a:r>
            <a:endParaRPr lang="en-US" sz="6600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מצגת: פורית אברמוב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57763"/>
            <a:ext cx="3744416" cy="5081149"/>
          </a:xfrm>
          <a:prstGeom prst="rect">
            <a:avLst/>
          </a:prstGeom>
        </p:spPr>
      </p:pic>
      <p:pic>
        <p:nvPicPr>
          <p:cNvPr id="8" name="תמונה 7" descr="http://g02.a.alicdn.com/kf/HTB1vOfwIXXXXXajXpXXq6xXFXXX3/-font-b-Kids-b-font-Flower-Necklaces-Sets-2015-Lovely-Toddler-Fashion-font-b-Jewellery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836" y="2708920"/>
            <a:ext cx="3528392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389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0"/>
            <a:ext cx="9096694" cy="1470025"/>
          </a:xfrm>
        </p:spPr>
        <p:txBody>
          <a:bodyPr>
            <a:normAutofit/>
          </a:bodyPr>
          <a:lstStyle/>
          <a:p>
            <a:r>
              <a:rPr lang="he-IL" sz="5400" b="1" dirty="0">
                <a:cs typeface="+mn-cs"/>
              </a:rPr>
              <a:t>לְמִילִי שִׂמְלָה עִם פְּרָחִים מִזָּהָב.</a:t>
            </a:r>
            <a:endParaRPr lang="en-US" sz="5400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מצגת: פורית אברמוב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57763"/>
            <a:ext cx="3744416" cy="508114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82" y="5363161"/>
            <a:ext cx="1463947" cy="1463947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8076">
            <a:off x="1835715" y="4583996"/>
            <a:ext cx="1415018" cy="1415018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6" t="19091" b="21401"/>
          <a:stretch/>
        </p:blipFill>
        <p:spPr>
          <a:xfrm>
            <a:off x="977046" y="4875986"/>
            <a:ext cx="746928" cy="831037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6" t="19091" b="21401"/>
          <a:stretch/>
        </p:blipFill>
        <p:spPr>
          <a:xfrm>
            <a:off x="2716350" y="5474068"/>
            <a:ext cx="707790" cy="787492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6" t="19091" b="21401"/>
          <a:stretch/>
        </p:blipFill>
        <p:spPr>
          <a:xfrm>
            <a:off x="1025803" y="4243928"/>
            <a:ext cx="746928" cy="831037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6" t="19091" b="21401"/>
          <a:stretch/>
        </p:blipFill>
        <p:spPr>
          <a:xfrm>
            <a:off x="1623701" y="4317298"/>
            <a:ext cx="746928" cy="831037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6" t="19091" b="21401"/>
          <a:stretch/>
        </p:blipFill>
        <p:spPr>
          <a:xfrm>
            <a:off x="2297010" y="4243928"/>
            <a:ext cx="746928" cy="83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0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188640"/>
            <a:ext cx="9096694" cy="1470025"/>
          </a:xfrm>
        </p:spPr>
        <p:txBody>
          <a:bodyPr>
            <a:noAutofit/>
          </a:bodyPr>
          <a:lstStyle/>
          <a:p>
            <a:r>
              <a:rPr lang="he-IL" sz="4800" b="1" dirty="0">
                <a:cs typeface="+mn-cs"/>
              </a:rPr>
              <a:t>לְמִילִי צָעִיף לָבָן עִם פַּרְפָּרִים יָפִים</a:t>
            </a:r>
            <a:r>
              <a:rPr lang="he-IL" sz="4800" dirty="0"/>
              <a:t>.</a:t>
            </a:r>
            <a:endParaRPr lang="en-US" sz="4800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מצגת: פורית אברמוב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57763"/>
            <a:ext cx="3744416" cy="5081149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80928"/>
            <a:ext cx="5047654" cy="3575422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37320">
            <a:off x="7318408" y="4560566"/>
            <a:ext cx="631332" cy="569383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46311">
            <a:off x="6135764" y="3713575"/>
            <a:ext cx="629585" cy="632352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8037">
            <a:off x="6729590" y="4179165"/>
            <a:ext cx="644450" cy="629585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874422"/>
            <a:ext cx="598522" cy="630023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347" y="4058437"/>
            <a:ext cx="450358" cy="402320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705" y="3024195"/>
            <a:ext cx="598522" cy="630023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8037">
            <a:off x="5669478" y="4549725"/>
            <a:ext cx="490687" cy="47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6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7306" y="116633"/>
            <a:ext cx="9096694" cy="792088"/>
          </a:xfrm>
        </p:spPr>
        <p:txBody>
          <a:bodyPr>
            <a:noAutofit/>
          </a:bodyPr>
          <a:lstStyle/>
          <a:p>
            <a:r>
              <a:rPr lang="he-IL" b="1" dirty="0">
                <a:cs typeface="+mn-cs"/>
              </a:rPr>
              <a:t>בָּאָבִיב מִילִי פָּגְשָׁה נָסִיךְ צָעִיר וּמַקְסִים. </a:t>
            </a:r>
            <a:endParaRPr lang="en-US" b="1" dirty="0">
              <a:cs typeface="+mn-cs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מצגת: פורית אברמוב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57763"/>
            <a:ext cx="3744416" cy="5081149"/>
          </a:xfrm>
          <a:prstGeom prst="rect">
            <a:avLst/>
          </a:prstGeom>
        </p:spPr>
      </p:pic>
      <p:pic>
        <p:nvPicPr>
          <p:cNvPr id="1026" name="Picture 2" descr="http://previews.123rf.com/images/azuzl/azuzl1210/azuzl121000066/15660610-vector-Prince-charming-Stock-Vector-prince-king-carto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4048" y="1268760"/>
            <a:ext cx="3526129" cy="519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55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2655</TotalTime>
  <Words>156</Words>
  <Application>Microsoft Office PowerPoint</Application>
  <PresentationFormat>‫הצגה על המסך (4:3)</PresentationFormat>
  <Paragraphs>35</Paragraphs>
  <Slides>16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ערכת נושא Office</vt:lpstr>
      <vt:lpstr>הַנְּסִיכָה מִילִי</vt:lpstr>
      <vt:lpstr>מִילִי הִיא נְסִיכָה יָפָה. </vt:lpstr>
      <vt:lpstr>מִילִי גָּרָה בִּמְּדִינָה שֶׁל  גַּמָדִים. </vt:lpstr>
      <vt:lpstr>הַגַּמָדִים עַלִּיזִים וְגַם מִילִי עַלִיזָה. </vt:lpstr>
      <vt:lpstr>הַגַּמָדִים מְפַנְּקִים אֶת מִילִי. </vt:lpstr>
      <vt:lpstr>לְמִילִי תַּכְשִׁיטִים יְקָרִים. </vt:lpstr>
      <vt:lpstr>לְמִילִי שִׂמְלָה עִם פְּרָחִים מִזָּהָב.</vt:lpstr>
      <vt:lpstr>לְמִילִי צָעִיף לָבָן עִם פַּרְפָּרִים יָפִים.</vt:lpstr>
      <vt:lpstr>בָּאָבִיב מִילִי פָּגְשָׁה נָסִיךְ צָעִיר וּמַקְסִים. </vt:lpstr>
      <vt:lpstr>הַנָּסִיךְ אָהַב אֶת מִילִי. </vt:lpstr>
      <vt:lpstr>הַנָּסִיךְ נָתַן לְמִילִי נְשִׁיקָה:</vt:lpstr>
      <vt:lpstr>הַנָּסִיךְ אָמַר לְמִילִי:</vt:lpstr>
      <vt:lpstr>הַנָּסִיךְ הַצָּעִיר הִזְמִין אֶת מִילִי  לְפִּיצָה טְעִימָה וְלִגְלִידָה. </vt:lpstr>
      <vt:lpstr>הַנָּסִיךְ לָקַח אֶת מִילִי  הַנְּסִיכָה לַקִּרְקָס. </vt:lpstr>
      <vt:lpstr>בַּקִּרְקָס הָיְתָה פִּילָה קְטַנָּה.</vt:lpstr>
      <vt:lpstr>הַפִּילָה הִצְחִיקָה אֶת מִילִי.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PURIT</cp:lastModifiedBy>
  <cp:revision>100</cp:revision>
  <dcterms:created xsi:type="dcterms:W3CDTF">2015-12-29T06:15:11Z</dcterms:created>
  <dcterms:modified xsi:type="dcterms:W3CDTF">2018-02-10T00:53:15Z</dcterms:modified>
</cp:coreProperties>
</file>