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8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339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  <p:transition spd="med">
    <p:pull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  <p:sndAc>
      <p:stSnd>
        <p:snd r:embed="rId13" name="coin.wav"/>
      </p:stSnd>
    </p:sndAc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6" y="350360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אִי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1" y="350361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אַ</a:t>
            </a:r>
            <a:endParaRPr lang="he-IL" sz="11500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A4CAC967-ECBA-4C8D-8DD2-6B080C2D9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/>
        </p:blipFill>
        <p:spPr>
          <a:xfrm>
            <a:off x="3920406" y="1371601"/>
            <a:ext cx="4325339" cy="48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068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שִׁי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שַׁ</a:t>
            </a:r>
            <a:endParaRPr lang="he-IL" sz="11500" dirty="0"/>
          </a:p>
        </p:txBody>
      </p:sp>
      <p:pic>
        <p:nvPicPr>
          <p:cNvPr id="3" name="תמונה 2">
            <a:hlinkClick r:id="rId3" action="ppaction://hlinksldjump"/>
            <a:extLst>
              <a:ext uri="{FF2B5EF4-FFF2-40B4-BE49-F238E27FC236}">
                <a16:creationId xmlns:a16="http://schemas.microsoft.com/office/drawing/2014/main" id="{79973AD2-F6A9-49D9-BE1D-4FDB3DB37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03" y="3238141"/>
            <a:ext cx="4492632" cy="26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9117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3667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71222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שִׁי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שַׁ</a:t>
            </a:r>
            <a:endParaRPr lang="he-IL" sz="115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C89685-297D-4C29-A048-3F18F403B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2" t="25571" r="26273" b="9064"/>
          <a:stretch/>
        </p:blipFill>
        <p:spPr>
          <a:xfrm>
            <a:off x="3724275" y="2266949"/>
            <a:ext cx="4972050" cy="43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0952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9785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1478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גִי</a:t>
            </a:r>
            <a:endParaRPr lang="he-IL" sz="11500" dirty="0"/>
          </a:p>
        </p:txBody>
      </p:sp>
      <p:sp>
        <p:nvSpPr>
          <p:cNvPr id="15" name="גל כפול 14">
            <a:hlinkClick r:id="rId3" action="ppaction://hlinksldjump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גַ</a:t>
            </a:r>
            <a:endParaRPr lang="he-IL" sz="115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2243D5B-52B0-4570-9768-3DEE84CD0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58" y="2452208"/>
            <a:ext cx="5434183" cy="3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52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5829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5837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גִי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גַ</a:t>
            </a:r>
            <a:endParaRPr lang="he-IL" sz="115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E683702-81DA-4768-8B3D-B18F7C7680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9949"/>
            <a:ext cx="3560923" cy="58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907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3613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1146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1906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גִי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500" b="1" dirty="0">
                <a:solidFill>
                  <a:srgbClr val="002060"/>
                </a:solidFill>
              </a:rPr>
              <a:t>דַ</a:t>
            </a:r>
            <a:endParaRPr lang="he-IL" sz="115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C63DA8E-5EEF-4AE2-93AB-EEB9AC82B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6" y="2809876"/>
            <a:ext cx="7916422" cy="35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9200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668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423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-1077687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chemeClr val="accent6">
                    <a:lumMod val="50000"/>
                  </a:schemeClr>
                </a:solidFill>
              </a:rPr>
              <a:t>סוֹף</a:t>
            </a:r>
            <a:endParaRPr lang="en-US" altLang="he-IL" sz="413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7509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rId3" action="ppaction://hlinksldjump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אִי</a:t>
            </a:r>
            <a:endParaRPr lang="he-IL" sz="11500" dirty="0"/>
          </a:p>
        </p:txBody>
      </p:sp>
      <p:sp>
        <p:nvSpPr>
          <p:cNvPr id="15" name="גל כפול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אַ</a:t>
            </a:r>
            <a:endParaRPr lang="he-IL" sz="115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56854FB-93FE-42E9-8E70-EB64A4D2F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74" y="2569685"/>
            <a:ext cx="4892252" cy="36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348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17233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28021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" name="גל כפול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F08605-00C9-4D8D-8C39-197208AB1E1E}"/>
              </a:ext>
            </a:extLst>
          </p:cNvPr>
          <p:cNvSpPr/>
          <p:nvPr/>
        </p:nvSpPr>
        <p:spPr>
          <a:xfrm>
            <a:off x="7591425" y="232883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שִׁי</a:t>
            </a:r>
            <a:endParaRPr lang="he-IL" sz="11500" dirty="0"/>
          </a:p>
        </p:txBody>
      </p:sp>
      <p:sp>
        <p:nvSpPr>
          <p:cNvPr id="15" name="גל כפול 14">
            <a:hlinkClick r:id="rId3" action="ppaction://hlinksldjump"/>
            <a:extLst>
              <a:ext uri="{FF2B5EF4-FFF2-40B4-BE49-F238E27FC236}">
                <a16:creationId xmlns:a16="http://schemas.microsoft.com/office/drawing/2014/main" id="{3DA6231E-6969-469C-AC17-931210DF8F5E}"/>
              </a:ext>
            </a:extLst>
          </p:cNvPr>
          <p:cNvSpPr/>
          <p:nvPr/>
        </p:nvSpPr>
        <p:spPr>
          <a:xfrm>
            <a:off x="1352550" y="232884"/>
            <a:ext cx="3248025" cy="2219325"/>
          </a:xfrm>
          <a:prstGeom prst="doubleWav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11500" b="1" dirty="0">
                <a:solidFill>
                  <a:srgbClr val="002060"/>
                </a:solidFill>
              </a:rPr>
              <a:t>שַׁ</a:t>
            </a:r>
            <a:endParaRPr lang="he-IL" sz="115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DD29CB1-2CEE-44A0-9665-609811D11A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38125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28335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1984" y="1"/>
            <a:ext cx="4716017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7200" b="1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נַסֵּה שׁוּב...</a:t>
            </a:r>
            <a:endParaRPr lang="en-US" altLang="he-IL" sz="7200" b="1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050" name="Picture 2" descr="תמונה קשורה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07444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1"/>
            <a:ext cx="543609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rgbClr val="00B050"/>
                </a:solidFill>
              </a:rPr>
              <a:t>יוֹפִי</a:t>
            </a:r>
            <a:endParaRPr lang="en-US" altLang="he-IL" sz="13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תוצאת תמונה עבור ‪dog  cartoon‬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891935"/>
            <a:ext cx="8496944" cy="57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90146"/>
      </p:ext>
    </p:extLst>
  </p:cSld>
  <p:clrMapOvr>
    <a:masterClrMapping/>
  </p:clrMapOvr>
  <p:transition spd="med">
    <p:pull dir="r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171</Words>
  <Application>Microsoft Office PowerPoint</Application>
  <PresentationFormat>מסך רחב</PresentationFormat>
  <Paragraphs>58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  <vt:lpstr>נַסֵּה שׁוּב...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213</cp:revision>
  <dcterms:created xsi:type="dcterms:W3CDTF">2017-11-01T15:24:26Z</dcterms:created>
  <dcterms:modified xsi:type="dcterms:W3CDTF">2018-02-09T23:48:22Z</dcterms:modified>
</cp:coreProperties>
</file>