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69" r:id="rId2"/>
    <p:sldId id="262" r:id="rId3"/>
    <p:sldId id="263" r:id="rId4"/>
    <p:sldId id="265" r:id="rId5"/>
    <p:sldId id="267" r:id="rId6"/>
    <p:sldId id="271" r:id="rId7"/>
    <p:sldId id="276" r:id="rId8"/>
    <p:sldId id="273" r:id="rId9"/>
    <p:sldId id="277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123A4C-814F-491A-800E-ECE48CF8C3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736B31-867C-461D-8D2A-4D0B9651A1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65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6B31-867C-461D-8D2A-4D0B9651A13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95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DAE7-7B62-43F7-B43E-80EFCA9B328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1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EE8-B198-4CF9-BCDB-768CF73DFC6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54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AEC-8DE3-4239-BBE9-0116FC7BE02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65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A4B7-D616-45A3-9E59-42D376362A5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4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02EB-B971-4E22-8844-AE27CC8F5CA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4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785D-3C9A-42D9-A44B-5D55590A217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42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F799-5978-4721-BAE0-E3BE91F4A6D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39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8D6-331F-4EC5-BCBE-9BFE006569B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5A5E-0CFB-417E-98F9-7ED3349DD60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81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12B9-7344-418F-8409-B5A81D936DDE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5CF-C82C-4A07-A148-F14CF350B50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3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1532-2637-4341-83EE-782BC5E39DF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1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imgres?imgurl=http://thumbs.dreamstime.com/z/squirrel-cartoon-cute-adorable-action-34617709.jpg&amp;imgrefurl=http://www.dreamstime.com/royalty-free-stock-images-squirrel-cartoon-cute-adorable-action-image34617709&amp;docid=H5NakMGhhOIBQM&amp;tbnid=2uiCr4gnlodH5M:&amp;w=1070&amp;h=1300&amp;ei=PgsHVZiODMjgaOfMgNgG&amp;ved=0CAIQxiAwAA&amp;iact=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humbs.dreamstime.com/z/apple-pie-isolated-white-top-view-33128630.jp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co.il/imgres?imgurl=http://thumb101.shutterstock.com/display_pic_with_logo/573151/117596203/stock-photo-cartoon-illustration-of-a-farmer-at-his-barn-117596203.jpg&amp;imgrefurl=http://www.shutterstock.com/similar-42848416/stock-vector-cartoon-farmer-guy.html&amp;docid=e6gypiZ3_EKSOM&amp;tbnid=vwEurEfPKAf_ZM:&amp;w=450&amp;h=338&amp;ei=XkAIVd69M5HTaPv4goAN&amp;ved=0CAIQxiAwAA&amp;iact=c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.il/imgres?imgurl=http://4vector.com/i/free-vector-saturn-clip-art_120002_saturn-clip-art/Saturn_clip_art_hight.png&amp;imgrefurl=http://4vector.com/free-vector/saturn-0-53108&amp;docid=GOcOqsTzDVre5M&amp;tbnid=2GWqILXkv4J5IM:&amp;w=600&amp;h=362&amp;ei=ckEIVeGKO434aK_FgVg&amp;ved=0CAIQxiAwAA&amp;iact=c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thumbs.dreamstime.com/z/electrician-31704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il/imgres?imgurl=http://us.123rf.com/400wm/400/400/goodshotalan/goodshotalan1004/goodshotalan100400006/6754664-family-recreation-cartoon.jpg&amp;imgrefurl=http://m.123rf.com/photo-6754664_family-recreation-cartoon.html&amp;docid=S6DtCmVE9J42cM&amp;tbnid=eVc2KduuGSKM8M:&amp;w=400&amp;h=277&amp;ei=wvQGVYu_NMXvaMGigOgF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il/url?sa=i&amp;rct=j&amp;q=&amp;esrc=s&amp;source=images&amp;cd=&amp;cad=rja&amp;uact=8&amp;ved=0CAcQjRw&amp;url=http://www.toonpool.com/cartoons/TP0048fishing_28459&amp;ei=RfgGVf35OI7PaOWxgogE&amp;bvm=bv.88198703,d.ZGU&amp;psig=AFQjCNEJe8iujsZPd4eHSjIqJD7iv3t4qQ&amp;ust=142660644587513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il/imgres?imgurl=http://img1.nymag.com/imgs/daily/vulture/2012/01/03/ann.o.jpg/a_560x474.jpg&amp;imgrefurl=http://www.vulture.com/2012/01/see-more-parks-and-recreation-characters-as-cartoons.html&amp;docid=27vXKReTXH5GfM&amp;tbnid=DHMmjMFmjQNnmM:&amp;w=560&amp;h=474&amp;ei=6wQHVaO1FJLcaN7dgrAG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.il/imgres?imgurl=http://cdn.vectorstock.com/i/composite/42,51/cartoon-bad-boy-hooligan-vector-774251.jpg&amp;imgrefurl=http://www.vectorstock.com/royalty-free-vector/cartoon-bad-boy-hooligan-vector-774251&amp;docid=UrjWkcRWosLjvM&amp;tbnid=8grMNeDlYVm-gM:&amp;w=380&amp;h=400&amp;ei=-AUHVcO9OZfXapPfgIAG&amp;ved=0CAIQxiAwAA&amp;iact=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.il/imgres?imgurl=http://image.shutterstock.com/display_pic_with_logo/332257/332257,1278506084,7/stock-photo-airport-security-machine-check-the-passenger-walking-through-metal-detector-56699455.jpg&amp;imgrefurl=http://www.deliberation.info/damascus-street-notes/&amp;docid=6uLn4XH0KoVXcM&amp;tbnid=ZAnxvLhNqOCEGM:&amp;w=338&amp;h=470&amp;ei=wAgHVYXbNMHpauXEgJAF&amp;ved=0CAIQxiAwAA&amp;iact=c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il/imgres?imgurl=http://image.shutterstock.com/display_pic_with_logo/1072949/126273632/stock-vector-an-illustration-of-cartoon-fireman-vector-126273632.jpg&amp;imgrefurl=http://www.shutterstock.com/pic-126273632/stock-vector-an-illustration-of-cartoon-fireman-vector.html&amp;docid=7sBImu1keuIw3M&amp;tbnid=7w2tfugkB9GshM:&amp;w=450&amp;h=470&amp;ei=5AkHVZCKJtDlaJqCgegN&amp;ved=0CAIQxiAwAA&amp;iact=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.il/imgres?imgurl=http://cache2.asset-cache.net/xc/488573961.jpg?v=2&amp;c=IWSAsset&amp;k=2&amp;d=mx6C0WUxpEiP3Qek1cn2s9qX1ZLD_FAPn8Q8iajSjJ9Erw6poK6EO2qmb-Iso8Nn0&amp;imgrefurl=http://www.thinkstockphotos.in/image/488573961&amp;docid=_LigBh7SFC9XQM&amp;tbnid=r8dh752O88ahYM:&amp;w=507&amp;h=338&amp;ei=SAwHVaGLNY7fav7IgNgF&amp;ved=0CAIQxiAwAA&amp;iact=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.il/imgres?imgurl=http://thumbs.dreamstime.com/z/cartoon-businessman-pair-angry-turned-away-each-other-two-businessmen-31231320.jpg&amp;imgrefurl=http://galleryhip.com/jealous-man-cartoon.html&amp;docid=hMa2N9INIYHAfM&amp;tbnid=maTEDPQZooYKNM:&amp;w=1300&amp;h=1337&amp;ei=wzoIVeqTPM_fauHogPAF&amp;ved=0CAIQxiAwAA&amp;iact=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s://www.google.co.il/imgres?imgurl=http://previews.123rf.com/images/mrgrafi/mrgrafi1309/mrgrafi130900007/21984764-Cartoon-man-and-woman-kissing-with-big-heart--Stock-Vector-cartoon-girl-love.jpg&amp;imgrefurl=https://www.123rf.com/photo_21984764_cartoon-man-and-woman-kissing-with-big-heart.html&amp;docid=JE52iURWPS8qvM&amp;tbnid=u5njcA160FaExM:&amp;w=1190&amp;h=1300&amp;ei=oDsIVfbcBI31aOzIgpAM&amp;ved=0CAIQxiAwAA&amp;iact=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imgres?imgurl=http://images.clipartpanda.com/sailor-clipart-occupations_navy.gif&amp;imgrefurl=http://searchpp.com/us-navy-sailor-cartoon/&amp;docid=_fbP4XrOaggj0M&amp;tbnid=EPfmBIarifb4rM:&amp;w=343&amp;h=648&amp;ei=ORIHVfuwG82APKuSgYgP&amp;ved=0CAIQxiAwAA&amp;iact=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.il/imgres?imgurl=http://carolinabirds.org/Daniels/Florida/FLlg/Pelican,%20White%20Sanibel2.jpg&amp;imgrefurl=http://carolinabirds.org/HTML/WLD_Pelican.htm&amp;docid=pOP4KQHOA8pfzM&amp;tbnid=UR-a9tHGpCe_CM:&amp;w=1024&amp;h=768&amp;ei=njwIVYbjCcXjatK0goAN&amp;ved=0CAIQxiAwAA&amp;iact=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220072" y="116632"/>
            <a:ext cx="3923928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סְנָאִי </a:t>
            </a:r>
            <a:r>
              <a:rPr lang="he-IL" sz="13800" dirty="0">
                <a:cs typeface="+mn-cs"/>
              </a:rPr>
              <a:t>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s://encrypted-tbn2.gstatic.com/images?q=tbn:ANd9GcRVYBJTylgx_vTfEe9t8E8l6v4xqUXXYkKbz22016dmYhDWtH0vW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430134"/>
            <a:ext cx="4824536" cy="586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1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פַּאי 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6" name="Picture 4" descr="Apple Pie">
            <a:hlinkClick r:id="rId2" tooltip="Download Apple Pie Stock Photo - Image: 33128630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51550"/>
            <a:ext cx="4968552" cy="541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1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194" y="12061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חַקְלַאי 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encrypted-tbn2.gstatic.com/images?q=tbn:ANd9GcQiLF2XJy6vEkCLFZhFxeA-UN9u9MCUfD3v0BI3rwgA9OgWHBn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443" y="2060848"/>
            <a:ext cx="5664877" cy="424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שַׁבְּתַאי</a:t>
            </a:r>
            <a:r>
              <a:rPr lang="he-IL" sz="9600" dirty="0"/>
              <a:t>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encrypted-tbn2.gstatic.com/images?q=tbn:ANd9GcQAfiH5TuxBlBTV6FPT2M8wPBvmmPDp5FKclMLIimWv8cOovPg-S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5025114" cy="302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5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חַשְׁמַלַּאי 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146" name="Picture 2" descr="Electrician Cartoon Electrician">
            <a:hlinkClick r:id="rId2" tooltip="Electricia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04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פְּנַאי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encrypted-tbn2.gstatic.com/images?q=tbn:ANd9GcQA3bkxOUPe-kd2G9H1F83-1TiV6K92J3BH6Yz8YAuy-U8FM46X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39711"/>
            <a:ext cx="4392488" cy="36905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0.gstatic.com/images?q=tbn:ANd9GcTr6JIiJoYSRkEQZN7dHE865NLuihqgRlrDQpIvqF3wrng2AFIMb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631" y="2356195"/>
            <a:ext cx="333375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0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548064" y="207963"/>
            <a:ext cx="3595936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תְּנַאי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encrypted-tbn2.gstatic.com/images?q=tbn:ANd9GcSMEHsIijrxGL1WvF7z2l3klGFXJkpNg1qMdzWDgyelanBj6A6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2" y="2883051"/>
            <a:ext cx="4123570" cy="349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הסבר מלבני מעוגל 6"/>
          <p:cNvSpPr/>
          <p:nvPr/>
        </p:nvSpPr>
        <p:spPr>
          <a:xfrm>
            <a:off x="179513" y="908843"/>
            <a:ext cx="5544616" cy="1606996"/>
          </a:xfrm>
          <a:prstGeom prst="wedgeRoundRectCallout">
            <a:avLst>
              <a:gd name="adj1" fmla="val -13284"/>
              <a:gd name="adj2" fmla="val 99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/>
              <a:t>כְּשֶׁתִּגְמֹר לְהָכִין שִׁעוּרִים, תּוּכַל לִצְפּוֹת </a:t>
            </a:r>
            <a:r>
              <a:rPr lang="he-IL" sz="4000" dirty="0" err="1"/>
              <a:t>בַּטֶּלֶוִיזְיָה</a:t>
            </a:r>
            <a:r>
              <a:rPr lang="he-IL" sz="4000" dirty="0"/>
              <a:t>.</a:t>
            </a:r>
          </a:p>
        </p:txBody>
      </p:sp>
      <p:pic>
        <p:nvPicPr>
          <p:cNvPr id="3078" name="Picture 6" descr="https://encrypted-tbn0.gstatic.com/images?q=tbn:ANd9GcTkhoatr0-S142s8Y5HtFhzd_x15vlXk-tIUbdCCuGQvbq_I3Gj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378" y="3645024"/>
            <a:ext cx="253687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3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4176464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גַּלַּאי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encrypted-tbn1.gstatic.com/images?q=tbn:ANd9GcTe4l50YlBIu7SVlIdONRClmrEN2ugQcWxe_sKuo0SFrJFuclSNP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4270957" cy="595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17123" y="404664"/>
            <a:ext cx="3312368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כַּבַּאי</a:t>
            </a:r>
            <a:endParaRPr lang="he-IL" sz="166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encrypted-tbn1.gstatic.com/images?q=tbn:ANd9GcQjHgEGPxpqVRMG_NSIecHZKW1kxxBGKdZ_5ArX9vwHCAKSEzMxc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768461"/>
            <a:ext cx="5400600" cy="562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86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חַזַּאי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encrypted-tbn1.gstatic.com/images?q=tbn:ANd9GcThkQbVNRi7bC3Wk9E9w9NzP1b0rrDKhqfmt1YtZXPpYdzv--ZY7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59251"/>
            <a:ext cx="6051673" cy="402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קַנַּאי 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1187624" y="2276872"/>
            <a:ext cx="6840760" cy="3988789"/>
            <a:chOff x="2411760" y="2780928"/>
            <a:chExt cx="4702790" cy="3268709"/>
          </a:xfrm>
        </p:grpSpPr>
        <p:pic>
          <p:nvPicPr>
            <p:cNvPr id="1026" name="Picture 2" descr="https://encrypted-tbn0.gstatic.com/images?q=tbn:ANd9GcSMV76kNQHTUex3nsbThvyHLCKPglEW0eTWmTI7Sh-C6v66Xg4PwQ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780928"/>
              <a:ext cx="3168352" cy="3268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encrypted-tbn3.gstatic.com/images?q=tbn:ANd9GcTpFw3-ciXAyFlUKrDp5_C0mrgcwMSkua67lovCDxMI_VlB7lVR5w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2780928"/>
              <a:ext cx="2974598" cy="3251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513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652120" y="692696"/>
            <a:ext cx="3019872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יַמַּאי</a:t>
            </a:r>
            <a:r>
              <a:rPr lang="he-IL" sz="9600" dirty="0"/>
              <a:t> 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s://encrypted-tbn2.gstatic.com/images?q=tbn:ANd9GcTyaGi6lUkOrICRU3UHBR8bKjA3eXGT05w24VdCoI4x7qOt_PBEZ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508"/>
            <a:ext cx="3240360" cy="614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6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שַׂקְנַאי</a:t>
            </a:r>
            <a:endParaRPr lang="he-IL" sz="138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encrypted-tbn2.gstatic.com/images?q=tbn:ANd9GcSfNZ0i1vGHSQx7FgJBwHuqEPdV1rVfir9p_DlRxAYTiP5fmH0XB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408712" cy="4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48</Words>
  <Application>Microsoft Office PowerPoint</Application>
  <PresentationFormat>‫הצגה על המסך (4:3)</PresentationFormat>
  <Paragraphs>28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ערכת נושא Office</vt:lpstr>
      <vt:lpstr>סְנָאִי  </vt:lpstr>
      <vt:lpstr>פְּנַאי </vt:lpstr>
      <vt:lpstr>תְּנַאי </vt:lpstr>
      <vt:lpstr>גַּלַּאי</vt:lpstr>
      <vt:lpstr>כַּבַּאי</vt:lpstr>
      <vt:lpstr>חַזַּאי</vt:lpstr>
      <vt:lpstr>קַנַּאי </vt:lpstr>
      <vt:lpstr>יַמַּאי </vt:lpstr>
      <vt:lpstr>שַׂקְנַאי</vt:lpstr>
      <vt:lpstr>פַּאי </vt:lpstr>
      <vt:lpstr>חַקְלַאי </vt:lpstr>
      <vt:lpstr>שַׁבְּתַאי </vt:lpstr>
      <vt:lpstr>חַשְׁמַלַּאי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PURIT</cp:lastModifiedBy>
  <cp:revision>43</cp:revision>
  <dcterms:created xsi:type="dcterms:W3CDTF">2015-01-28T06:11:51Z</dcterms:created>
  <dcterms:modified xsi:type="dcterms:W3CDTF">2018-02-09T22:46:02Z</dcterms:modified>
</cp:coreProperties>
</file>