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FBD3029E-96B5-4C4D-BE11-6CC25A0A89F0}" type="datetimeFigureOut">
              <a:rPr lang="he-IL" smtClean="0"/>
              <a:t>כ"ה/שבט/תשע"ח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2B723FDD-D52D-48BC-9E5C-0C7625EFBDD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6806123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6E926-BC9F-4182-91C3-E5976EF8869D}" type="datetime8">
              <a:rPr lang="he-IL" smtClean="0"/>
              <a:t>10 פברואר 18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מצגת: פורית אברמוב</a:t>
            </a: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86FE2-2752-40DD-8BC3-972E8022DFB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06970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FF465-E07B-46BF-A04A-3B8A28AB23BC}" type="datetime8">
              <a:rPr lang="he-IL" smtClean="0"/>
              <a:t>10 פברואר 18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מצגת: פורית אברמוב</a:t>
            </a: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86FE2-2752-40DD-8BC3-972E8022DFB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1800729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41716-2D25-4AD4-B6EE-5DF395552E16}" type="datetime8">
              <a:rPr lang="he-IL" smtClean="0"/>
              <a:t>10 פברואר 18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מצגת: פורית אברמוב</a:t>
            </a: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86FE2-2752-40DD-8BC3-972E8022DFB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158822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7226F-EF6F-45AC-808A-A12AA38E8717}" type="datetime8">
              <a:rPr lang="he-IL" smtClean="0"/>
              <a:t>10 פברואר 18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מצגת: פורית אברמוב</a:t>
            </a: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86FE2-2752-40DD-8BC3-972E8022DFB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9572549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238FE-63D2-48AB-9F0C-3055367FF091}" type="datetime8">
              <a:rPr lang="he-IL" smtClean="0"/>
              <a:t>10 פברואר 18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מצגת: פורית אברמוב</a:t>
            </a: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86FE2-2752-40DD-8BC3-972E8022DFB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8382442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1AD7A-66B3-4D83-9CF7-DC20F7034D93}" type="datetime8">
              <a:rPr lang="he-IL" smtClean="0"/>
              <a:t>10 פברואר 18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מצגת: פורית אברמוב</a:t>
            </a:r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86FE2-2752-40DD-8BC3-972E8022DFB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2627096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69799-B3A8-4D53-B86F-0E91761FF525}" type="datetime8">
              <a:rPr lang="he-IL" smtClean="0"/>
              <a:t>10 פברואר 18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מצגת: פורית אברמוב</a:t>
            </a:r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86FE2-2752-40DD-8BC3-972E8022DFB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123556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8761F-46C9-42B4-A337-24F992B23DB3}" type="datetime8">
              <a:rPr lang="he-IL" smtClean="0"/>
              <a:t>10 פברואר 18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מצגת: פורית אברמוב</a:t>
            </a:r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86FE2-2752-40DD-8BC3-972E8022DFB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8143747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97525-EEE4-4CD1-A624-767ECA13E5AC}" type="datetime8">
              <a:rPr lang="he-IL" smtClean="0"/>
              <a:t>10 פברואר 18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מצגת: פורית אברמוב</a:t>
            </a: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86FE2-2752-40DD-8BC3-972E8022DFB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094526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4FD0C-01E8-492F-9897-254079A3678A}" type="datetime8">
              <a:rPr lang="he-IL" smtClean="0"/>
              <a:t>10 פברואר 18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מצגת: פורית אברמוב</a:t>
            </a:r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86FE2-2752-40DD-8BC3-972E8022DFB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675395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9EA24-244E-4D8C-B57B-84D3D0E52E55}" type="datetime8">
              <a:rPr lang="he-IL" smtClean="0"/>
              <a:t>10 פברואר 18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מצגת: פורית אברמוב</a:t>
            </a:r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86FE2-2752-40DD-8BC3-972E8022DFB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2388218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7F21F1-5C25-474E-8CF4-6E83DD953271}" type="datetime8">
              <a:rPr lang="he-IL" smtClean="0"/>
              <a:t>10 פברואר 18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he-IL"/>
              <a:t>מצגת: פורית אברמוב</a:t>
            </a: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886FE2-2752-40DD-8BC3-972E8022DFB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575574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google.co.il/imgres?imgurl=http://images.clipartpanda.com/dress-clipart-red-dress-md.png&amp;imgrefurl=http://www.clipartpanda.com/categories/red-dress-clipart&amp;docid=sPAtAjvNesXd-M&amp;tbnid=fPObmhOo6WIcoM:&amp;w=201&amp;h=299&amp;ei=eQpTVa_aLaKv7AbuzoCACg&amp;ved=0CAIQxiAwAA&amp;iact=c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google.co.il/imgres?imgurl=http://images.clipartpanda.com/dress-clipart-red-dress-md.png&amp;imgrefurl=http://www.clipartpanda.com/categories/red-dress-clipart&amp;docid=sPAtAjvNesXd-M&amp;tbnid=fPObmhOo6WIcoM:&amp;w=201&amp;h=299&amp;ei=eQpTVa_aLaKv7AbuzoCACg&amp;ved=0CAIQxiAwAA&amp;iact=c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openxmlformats.org/officeDocument/2006/relationships/hyperlink" Target="https://www.google.co.il/imgres?imgurl=http://www.onlife.co.il/sites/default/files/u14055/shutterstock_110309720.jpg&amp;imgrefurl=http://tracks.roojoom.com/r/21483&amp;docid=NfwRYBirSP91yM&amp;tbnid=06w7GuZNB_YIDM:&amp;w=900&amp;h=600&amp;ei=nQxTVaDeF8a4Ub_ngKgL&amp;ved=0CAIQxiAwAA&amp;iact=c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google.co.il/imgres?imgurl=http://images.clipartpanda.com/dress-clipart-red-dress-md.png&amp;imgrefurl=http://www.clipartpanda.com/categories/red-dress-clipart&amp;docid=sPAtAjvNesXd-M&amp;tbnid=fPObmhOo6WIcoM:&amp;w=201&amp;h=299&amp;ei=eQpTVa_aLaKv7AbuzoCACg&amp;ved=0CAIQxiAwAA&amp;iact=c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hyperlink" Target="https://www.google.co.il/imgres?imgurl=http://www.webweaver.nu/clipart/img/holidays/valentines/hearts/heart-cluster.gif&amp;imgrefurl=http://www.webweaver.nu/clipart/valentines/hearts.shtml&amp;docid=5YTPy-RVI1zsRM&amp;tbnid=tMQQR-2vRzAPHM&amp;w=500&amp;h=612&amp;ei=Tg1TVbyPOYOqUcTHgdgC&amp;ved=0CAUQxiAwAw&amp;iact=c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google.co.il/imgres?imgurl=http://images.clipartpanda.com/dress-clipart-red-dress-md.png&amp;imgrefurl=http://www.clipartpanda.com/categories/red-dress-clipart&amp;docid=sPAtAjvNesXd-M&amp;tbnid=fPObmhOo6WIcoM:&amp;w=201&amp;h=299&amp;ei=eQpTVa_aLaKv7AbuzoCACg&amp;ved=0CAIQxiAwAA&amp;iact=c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hyperlink" Target="https://www.google.co.il/imgres?imgurl=http://www.hdwallpaperscool.com/wp-content/uploads/2013/12/lovely-tulip-flowers-hd-wallpapers-cool-desktop-background-images-widescreen.jpg&amp;imgrefurl=http://www.hdwallpaperscool.com/tulip-flower-desktop-wallpapers/&amp;docid=cpqGk-7fZ718aM&amp;tbnid=RWnD2g6oJfas7M:&amp;w=2560&amp;h=1600&amp;ei=qw1TVavjIMuBU7KzgYgD&amp;ved=0CAIQxiAwAA&amp;iact=c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google.co.il/imgres?imgurl=http://images.clipartpanda.com/dress-clipart-red-dress-md.png&amp;imgrefurl=http://www.clipartpanda.com/categories/red-dress-clipart&amp;docid=sPAtAjvNesXd-M&amp;tbnid=fPObmhOo6WIcoM:&amp;w=201&amp;h=299&amp;ei=eQpTVa_aLaKv7AbuzoCACg&amp;ved=0CAIQxiAwAA&amp;iact=c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hyperlink" Target="https://www.google.co.il/imgres?imgurl=http://www.hdwallpaperscool.com/wp-content/uploads/2013/12/lovely-tulip-flowers-hd-wallpapers-cool-desktop-background-images-widescreen.jpg&amp;imgrefurl=http://www.hdwallpaperscool.com/tulip-flower-desktop-wallpapers/&amp;docid=cpqGk-7fZ718aM&amp;tbnid=RWnD2g6oJfas7M:&amp;w=2560&amp;h=1600&amp;ei=qw1TVavjIMuBU7KzgYgD&amp;ved=0CAIQxiAwAA&amp;iact=c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jpeg"/><Relationship Id="rId2" Type="http://schemas.openxmlformats.org/officeDocument/2006/relationships/hyperlink" Target="https://www.google.co.il/imgres?imgurl=http://images.clipartpanda.com/dress-clipart-red-dress-md.png&amp;imgrefurl=http://www.clipartpanda.com/categories/red-dress-clipart&amp;docid=sPAtAjvNesXd-M&amp;tbnid=fPObmhOo6WIcoM:&amp;w=201&amp;h=299&amp;ei=eQpTVa_aLaKv7AbuzoCACg&amp;ved=0CAIQxiAwAA&amp;iact=c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google.co.il/imgres?imgurl=http://previews.123rf.com/images/yeletkeshet/yeletkeshet1211/yeletkeshet121100193/16511061-little-girl-crying-Stock-Vector-cartoon.jpg&amp;imgrefurl=http://www.123rf.com/photo_16511061_little-girl-crying.html&amp;docid=XK6VsaH67-iGDM&amp;tbnid=Bu_hvDm4FQHK6M:&amp;w=1154&amp;h=1300&amp;ei=dCdTVenkCsuBUevOgIgD&amp;ved=0CAIQxiAwAA&amp;iact=c" TargetMode="External"/><Relationship Id="rId5" Type="http://schemas.openxmlformats.org/officeDocument/2006/relationships/image" Target="../media/image4.jpeg"/><Relationship Id="rId4" Type="http://schemas.openxmlformats.org/officeDocument/2006/relationships/hyperlink" Target="https://www.google.co.il/imgres?imgurl=http://www.hdwallpaperscool.com/wp-content/uploads/2013/12/lovely-tulip-flowers-hd-wallpapers-cool-desktop-background-images-widescreen.jpg&amp;imgrefurl=http://www.hdwallpaperscool.com/tulip-flower-desktop-wallpapers/&amp;docid=cpqGk-7fZ718aM&amp;tbnid=RWnD2g6oJfas7M:&amp;w=2560&amp;h=1600&amp;ei=qw1TVavjIMuBU7KzgYgD&amp;ved=0CAIQxiAwAA&amp;iact=c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0" y="260648"/>
            <a:ext cx="9144000" cy="1470025"/>
          </a:xfrm>
        </p:spPr>
        <p:txBody>
          <a:bodyPr>
            <a:normAutofit/>
          </a:bodyPr>
          <a:lstStyle/>
          <a:p>
            <a:r>
              <a:rPr lang="he-IL" sz="6600" b="1" dirty="0">
                <a:cs typeface="+mn-cs"/>
              </a:rPr>
              <a:t>מָה קָרָה לַשִׂמְלָה הַחֲדָשָׁה?</a:t>
            </a:r>
            <a:endParaRPr lang="en-US" sz="6600" dirty="0">
              <a:cs typeface="+mn-cs"/>
            </a:endParaRP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-16337" y="5661248"/>
            <a:ext cx="9144000" cy="766936"/>
          </a:xfrm>
        </p:spPr>
        <p:txBody>
          <a:bodyPr/>
          <a:lstStyle/>
          <a:p>
            <a:r>
              <a:rPr lang="he-IL" dirty="0">
                <a:solidFill>
                  <a:schemeClr val="tx1"/>
                </a:solidFill>
              </a:rPr>
              <a:t>מתוך: בסוד האותיות ד"ר </a:t>
            </a:r>
            <a:r>
              <a:rPr lang="he-IL" dirty="0" err="1">
                <a:solidFill>
                  <a:schemeClr val="tx1"/>
                </a:solidFill>
              </a:rPr>
              <a:t>כהרמלה</a:t>
            </a:r>
            <a:r>
              <a:rPr lang="he-IL" dirty="0">
                <a:solidFill>
                  <a:schemeClr val="tx1"/>
                </a:solidFill>
              </a:rPr>
              <a:t> </a:t>
            </a:r>
            <a:r>
              <a:rPr lang="he-IL" dirty="0" err="1">
                <a:solidFill>
                  <a:schemeClr val="tx1"/>
                </a:solidFill>
              </a:rPr>
              <a:t>לגנטל</a:t>
            </a:r>
            <a:r>
              <a:rPr lang="he-IL" dirty="0">
                <a:solidFill>
                  <a:schemeClr val="tx1"/>
                </a:solidFill>
              </a:rPr>
              <a:t> נשר</a:t>
            </a:r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dirty="0">
                <a:solidFill>
                  <a:schemeClr val="tx1"/>
                </a:solidFill>
              </a:rPr>
              <a:t>מצגת: פורית אברמוב</a:t>
            </a:r>
          </a:p>
        </p:txBody>
      </p:sp>
      <p:pic>
        <p:nvPicPr>
          <p:cNvPr id="5" name="Picture 2" descr="https://encrypted-tbn3.gstatic.com/images?q=tbn:ANd9GcT_WQEH8rimkYg8vDoKEOj22L7crWLYbldR9rjq2sNQe8FFAO96Mw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1916832"/>
            <a:ext cx="2376264" cy="35495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13089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-25327" y="116632"/>
            <a:ext cx="9144000" cy="1368151"/>
          </a:xfrm>
        </p:spPr>
        <p:txBody>
          <a:bodyPr>
            <a:noAutofit/>
          </a:bodyPr>
          <a:lstStyle/>
          <a:p>
            <a:r>
              <a:rPr lang="he-IL" sz="7200" b="1" dirty="0">
                <a:cs typeface="+mn-cs"/>
              </a:rPr>
              <a:t>קָנִיתִי שִׂמְלָה חֲדָשָׁה. </a:t>
            </a:r>
            <a:endParaRPr lang="en-US" sz="7200" b="1" dirty="0">
              <a:cs typeface="+mn-cs"/>
            </a:endParaRP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dirty="0">
                <a:solidFill>
                  <a:schemeClr val="tx1"/>
                </a:solidFill>
              </a:rPr>
              <a:t>מצגת: פורית אברמוב</a:t>
            </a:r>
          </a:p>
        </p:txBody>
      </p:sp>
      <p:pic>
        <p:nvPicPr>
          <p:cNvPr id="6" name="Picture 2" descr="https://encrypted-tbn3.gstatic.com/images?q=tbn:ANd9GcT_WQEH8rimkYg8vDoKEOj22L7crWLYbldR9rjq2sNQe8FFAO96Mw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154058"/>
            <a:ext cx="2376264" cy="35495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8" name="Picture 2" descr="https://encrypted-tbn3.gstatic.com/images?q=tbn:ANd9GcRcOmTeAA8KJYiGaiX-QuAY_xoA42vk0VllMc-k-2MLxZtRwdJ3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3322" y="4149080"/>
            <a:ext cx="2619375" cy="1743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 rot="916582">
            <a:off x="7016060" y="4930713"/>
            <a:ext cx="1412710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b="1" dirty="0"/>
              <a:t>400</a:t>
            </a:r>
            <a:r>
              <a:rPr lang="he-IL" sz="2000" b="1" dirty="0"/>
              <a:t> ש"ח</a:t>
            </a:r>
          </a:p>
        </p:txBody>
      </p:sp>
    </p:spTree>
    <p:extLst>
      <p:ext uri="{BB962C8B-B14F-4D97-AF65-F5344CB8AC3E}">
        <p14:creationId xmlns:p14="http://schemas.microsoft.com/office/powerpoint/2010/main" val="3109943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-35408" y="476672"/>
            <a:ext cx="9144000" cy="1470025"/>
          </a:xfrm>
        </p:spPr>
        <p:txBody>
          <a:bodyPr>
            <a:noAutofit/>
          </a:bodyPr>
          <a:lstStyle/>
          <a:p>
            <a:r>
              <a:rPr lang="he-IL" sz="5400" b="1" dirty="0">
                <a:cs typeface="+mn-cs"/>
              </a:rPr>
              <a:t>אָהַבְתִי מְאוֹד אֶת הַשִּׂמְלָה הַחֲדָשָׁה שֶׁלִי.</a:t>
            </a:r>
            <a:endParaRPr lang="en-US" sz="5400" b="1" dirty="0">
              <a:cs typeface="+mn-cs"/>
            </a:endParaRPr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dirty="0">
                <a:solidFill>
                  <a:schemeClr val="tx1"/>
                </a:solidFill>
              </a:rPr>
              <a:t>מצגת: פורית אברמוב</a:t>
            </a:r>
          </a:p>
        </p:txBody>
      </p:sp>
      <p:pic>
        <p:nvPicPr>
          <p:cNvPr id="5" name="Picture 2" descr="https://encrypted-tbn3.gstatic.com/images?q=tbn:ANd9GcT_WQEH8rimkYg8vDoKEOj22L7crWLYbldR9rjq2sNQe8FFAO96Mw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2564904"/>
            <a:ext cx="2376264" cy="35495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https://encrypted-tbn0.gstatic.com/images?q=tbn:ANd9GcQH7imgNeLFl6h7ayEjYKWUTcmhXMycytCeQL99JgohpeVS8o_-v8S4ng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796956">
            <a:off x="1043608" y="3212976"/>
            <a:ext cx="1986136" cy="24330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929272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-35408" y="476672"/>
            <a:ext cx="9144000" cy="1470025"/>
          </a:xfrm>
        </p:spPr>
        <p:txBody>
          <a:bodyPr>
            <a:noAutofit/>
          </a:bodyPr>
          <a:lstStyle/>
          <a:p>
            <a:r>
              <a:rPr lang="he-IL" sz="6000" b="1" dirty="0">
                <a:cs typeface="+mn-cs"/>
              </a:rPr>
              <a:t>הַשִּׂמְלָה עִם פְּרָחִים צִבְעוֹנִיִים.</a:t>
            </a:r>
            <a:endParaRPr lang="en-US" sz="6000" b="1" dirty="0">
              <a:cs typeface="+mn-cs"/>
            </a:endParaRPr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dirty="0">
                <a:solidFill>
                  <a:schemeClr val="tx1"/>
                </a:solidFill>
              </a:rPr>
              <a:t>מצגת: פורית אברמוב</a:t>
            </a:r>
          </a:p>
        </p:txBody>
      </p:sp>
      <p:pic>
        <p:nvPicPr>
          <p:cNvPr id="4" name="Picture 2" descr="https://encrypted-tbn3.gstatic.com/images?q=tbn:ANd9GcT_WQEH8rimkYg8vDoKEOj22L7crWLYbldR9rjq2sNQe8FFAO96Mw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2708920"/>
            <a:ext cx="2376264" cy="35495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https://encrypted-tbn3.gstatic.com/images?q=tbn:ANd9GcQ7LOxjurKwqbkg9h3fKwIdrR3C2mzGij0wmqUiIN1E-3zgEuy8jA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1640" y="4653136"/>
            <a:ext cx="1665256" cy="10378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703841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0" y="260648"/>
            <a:ext cx="9144000" cy="1470025"/>
          </a:xfrm>
        </p:spPr>
        <p:txBody>
          <a:bodyPr>
            <a:noAutofit/>
          </a:bodyPr>
          <a:lstStyle/>
          <a:p>
            <a:r>
              <a:rPr lang="he-IL" sz="6000" b="1" dirty="0">
                <a:cs typeface="+mn-cs"/>
              </a:rPr>
              <a:t>הַשִּׂמְלָה נִקְרְעָה.</a:t>
            </a:r>
            <a:endParaRPr lang="en-US" sz="6000" b="1" dirty="0">
              <a:cs typeface="+mn-cs"/>
            </a:endParaRPr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dirty="0">
                <a:solidFill>
                  <a:schemeClr val="tx1"/>
                </a:solidFill>
              </a:rPr>
              <a:t>מצגת: פורית אברמוב</a:t>
            </a:r>
          </a:p>
        </p:txBody>
      </p:sp>
      <p:pic>
        <p:nvPicPr>
          <p:cNvPr id="4" name="Picture 2" descr="https://encrypted-tbn3.gstatic.com/images?q=tbn:ANd9GcT_WQEH8rimkYg8vDoKEOj22L7crWLYbldR9rjq2sNQe8FFAO96Mw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2708920"/>
            <a:ext cx="2376264" cy="35495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https://encrypted-tbn3.gstatic.com/images?q=tbn:ANd9GcQ7LOxjurKwqbkg9h3fKwIdrR3C2mzGij0wmqUiIN1E-3zgEuy8jA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1640" y="4653136"/>
            <a:ext cx="1665256" cy="10378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עוגה 4"/>
          <p:cNvSpPr/>
          <p:nvPr/>
        </p:nvSpPr>
        <p:spPr>
          <a:xfrm rot="19486143">
            <a:off x="5541062" y="5527449"/>
            <a:ext cx="850945" cy="534526"/>
          </a:xfrm>
          <a:prstGeom prst="pi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66822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0" y="260648"/>
            <a:ext cx="9144000" cy="1470025"/>
          </a:xfrm>
        </p:spPr>
        <p:txBody>
          <a:bodyPr>
            <a:noAutofit/>
          </a:bodyPr>
          <a:lstStyle/>
          <a:p>
            <a:r>
              <a:rPr lang="he-IL" sz="6000" b="1" dirty="0">
                <a:solidFill>
                  <a:srgbClr val="FF0000"/>
                </a:solidFill>
                <a:cs typeface="+mn-cs"/>
              </a:rPr>
              <a:t>הִת</a:t>
            </a:r>
            <a:r>
              <a:rPr lang="he-IL" sz="6000" b="1" dirty="0">
                <a:cs typeface="+mn-cs"/>
              </a:rPr>
              <a:t>ְ</a:t>
            </a:r>
            <a:r>
              <a:rPr lang="he-IL" sz="6000" b="1" dirty="0">
                <a:solidFill>
                  <a:schemeClr val="tx2">
                    <a:lumMod val="60000"/>
                    <a:lumOff val="40000"/>
                  </a:schemeClr>
                </a:solidFill>
                <a:cs typeface="+mn-cs"/>
              </a:rPr>
              <a:t>עַ</a:t>
            </a:r>
            <a:r>
              <a:rPr lang="he-IL" sz="6000" b="1" dirty="0">
                <a:solidFill>
                  <a:srgbClr val="FFC000"/>
                </a:solidFill>
                <a:cs typeface="+mn-cs"/>
              </a:rPr>
              <a:t>צַּב</a:t>
            </a:r>
            <a:r>
              <a:rPr lang="he-IL" sz="6000" b="1" dirty="0">
                <a:cs typeface="+mn-cs"/>
              </a:rPr>
              <a:t>ְ</a:t>
            </a:r>
            <a:r>
              <a:rPr lang="he-IL" sz="6000" b="1" dirty="0">
                <a:solidFill>
                  <a:srgbClr val="00B050"/>
                </a:solidFill>
                <a:cs typeface="+mn-cs"/>
              </a:rPr>
              <a:t>תִּי</a:t>
            </a:r>
            <a:r>
              <a:rPr lang="he-IL" sz="6000" dirty="0"/>
              <a:t> </a:t>
            </a:r>
            <a:r>
              <a:rPr lang="he-IL" sz="6000" b="1" dirty="0">
                <a:cs typeface="+mn-cs"/>
              </a:rPr>
              <a:t>מְאֹד.</a:t>
            </a:r>
            <a:endParaRPr lang="en-US" sz="6000" b="1" dirty="0">
              <a:cs typeface="+mn-cs"/>
            </a:endParaRPr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dirty="0">
                <a:solidFill>
                  <a:schemeClr val="tx1"/>
                </a:solidFill>
              </a:rPr>
              <a:t>מצגת: פורית אברמוב</a:t>
            </a:r>
          </a:p>
        </p:txBody>
      </p:sp>
      <p:pic>
        <p:nvPicPr>
          <p:cNvPr id="4" name="Picture 2" descr="https://encrypted-tbn3.gstatic.com/images?q=tbn:ANd9GcT_WQEH8rimkYg8vDoKEOj22L7crWLYbldR9rjq2sNQe8FFAO96Mw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2708920"/>
            <a:ext cx="2376264" cy="35495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https://encrypted-tbn3.gstatic.com/images?q=tbn:ANd9GcQ7LOxjurKwqbkg9h3fKwIdrR3C2mzGij0wmqUiIN1E-3zgEuy8jA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1640" y="4653136"/>
            <a:ext cx="1665256" cy="10378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עוגה 4"/>
          <p:cNvSpPr/>
          <p:nvPr/>
        </p:nvSpPr>
        <p:spPr>
          <a:xfrm rot="19486143">
            <a:off x="5541062" y="5527449"/>
            <a:ext cx="850945" cy="534526"/>
          </a:xfrm>
          <a:prstGeom prst="pi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solidFill>
                <a:schemeClr val="tx1"/>
              </a:solidFill>
            </a:endParaRPr>
          </a:p>
        </p:txBody>
      </p:sp>
      <p:pic>
        <p:nvPicPr>
          <p:cNvPr id="5122" name="Picture 2" descr="https://encrypted-tbn1.gstatic.com/images?q=tbn:ANd9GcQOelOvhwefmDOISmESuVg2KYsG8G4KWZb_x0wl3UZMXzn2Lw1MFw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475656" y="2899856"/>
            <a:ext cx="2808312" cy="31676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280458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285</TotalTime>
  <Words>61</Words>
  <Application>Microsoft Office PowerPoint</Application>
  <PresentationFormat>‫הצגה על המסך (4:3)</PresentationFormat>
  <Paragraphs>14</Paragraphs>
  <Slides>6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3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6</vt:i4>
      </vt:variant>
    </vt:vector>
  </HeadingPairs>
  <TitlesOfParts>
    <vt:vector size="10" baseType="lpstr">
      <vt:lpstr>Arial</vt:lpstr>
      <vt:lpstr>Calibri</vt:lpstr>
      <vt:lpstr>Times New Roman</vt:lpstr>
      <vt:lpstr>ערכת נושא Office</vt:lpstr>
      <vt:lpstr>מָה קָרָה לַשִׂמְלָה הַחֲדָשָׁה?</vt:lpstr>
      <vt:lpstr>קָנִיתִי שִׂמְלָה חֲדָשָׁה. </vt:lpstr>
      <vt:lpstr>אָהַבְתִי מְאוֹד אֶת הַשִּׂמְלָה הַחֲדָשָׁה שֶׁלִי.</vt:lpstr>
      <vt:lpstr>הַשִּׂמְלָה עִם פְּרָחִים צִבְעוֹנִיִים.</vt:lpstr>
      <vt:lpstr>הַשִּׂמְלָה נִקְרְעָה.</vt:lpstr>
      <vt:lpstr>הִתְעַצַּבְתִּי מְאֹד.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מָה אוֹכְלוֹת הַתּוֹלָעִים?</dc:title>
  <dc:creator>user</dc:creator>
  <cp:lastModifiedBy>PURIT</cp:lastModifiedBy>
  <cp:revision>22</cp:revision>
  <dcterms:created xsi:type="dcterms:W3CDTF">2015-05-06T06:23:14Z</dcterms:created>
  <dcterms:modified xsi:type="dcterms:W3CDTF">2018-02-10T06:32:50Z</dcterms:modified>
</cp:coreProperties>
</file>