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00"/>
  </p:notesMasterIdLst>
  <p:sldIdLst>
    <p:sldId id="269" r:id="rId2"/>
    <p:sldId id="278" r:id="rId3"/>
    <p:sldId id="308" r:id="rId4"/>
    <p:sldId id="309" r:id="rId5"/>
    <p:sldId id="288" r:id="rId6"/>
    <p:sldId id="310" r:id="rId7"/>
    <p:sldId id="311" r:id="rId8"/>
    <p:sldId id="289" r:id="rId9"/>
    <p:sldId id="312" r:id="rId10"/>
    <p:sldId id="313" r:id="rId11"/>
    <p:sldId id="304" r:id="rId12"/>
    <p:sldId id="314" r:id="rId13"/>
    <p:sldId id="315" r:id="rId14"/>
    <p:sldId id="276" r:id="rId15"/>
    <p:sldId id="316" r:id="rId16"/>
    <p:sldId id="317" r:id="rId17"/>
    <p:sldId id="298" r:id="rId18"/>
    <p:sldId id="318" r:id="rId19"/>
    <p:sldId id="319" r:id="rId20"/>
    <p:sldId id="299" r:id="rId21"/>
    <p:sldId id="320" r:id="rId22"/>
    <p:sldId id="321" r:id="rId23"/>
    <p:sldId id="302" r:id="rId24"/>
    <p:sldId id="322" r:id="rId25"/>
    <p:sldId id="323" r:id="rId26"/>
    <p:sldId id="274" r:id="rId27"/>
    <p:sldId id="324" r:id="rId28"/>
    <p:sldId id="325" r:id="rId29"/>
    <p:sldId id="305" r:id="rId30"/>
    <p:sldId id="372" r:id="rId31"/>
    <p:sldId id="327" r:id="rId32"/>
    <p:sldId id="290" r:id="rId33"/>
    <p:sldId id="373" r:id="rId34"/>
    <p:sldId id="393" r:id="rId35"/>
    <p:sldId id="291" r:id="rId36"/>
    <p:sldId id="374" r:id="rId37"/>
    <p:sldId id="394" r:id="rId38"/>
    <p:sldId id="292" r:id="rId39"/>
    <p:sldId id="375" r:id="rId40"/>
    <p:sldId id="395" r:id="rId41"/>
    <p:sldId id="307" r:id="rId42"/>
    <p:sldId id="376" r:id="rId43"/>
    <p:sldId id="396" r:id="rId44"/>
    <p:sldId id="297" r:id="rId45"/>
    <p:sldId id="377" r:id="rId46"/>
    <p:sldId id="337" r:id="rId47"/>
    <p:sldId id="275" r:id="rId48"/>
    <p:sldId id="378" r:id="rId49"/>
    <p:sldId id="397" r:id="rId50"/>
    <p:sldId id="301" r:id="rId51"/>
    <p:sldId id="379" r:id="rId52"/>
    <p:sldId id="398" r:id="rId53"/>
    <p:sldId id="271" r:id="rId54"/>
    <p:sldId id="380" r:id="rId55"/>
    <p:sldId id="399" r:id="rId56"/>
    <p:sldId id="306" r:id="rId57"/>
    <p:sldId id="381" r:id="rId58"/>
    <p:sldId id="400" r:id="rId59"/>
    <p:sldId id="303" r:id="rId60"/>
    <p:sldId id="382" r:id="rId61"/>
    <p:sldId id="402" r:id="rId62"/>
    <p:sldId id="296" r:id="rId63"/>
    <p:sldId id="383" r:id="rId64"/>
    <p:sldId id="401" r:id="rId65"/>
    <p:sldId id="294" r:id="rId66"/>
    <p:sldId id="350" r:id="rId67"/>
    <p:sldId id="403" r:id="rId68"/>
    <p:sldId id="256" r:id="rId69"/>
    <p:sldId id="385" r:id="rId70"/>
    <p:sldId id="404" r:id="rId71"/>
    <p:sldId id="295" r:id="rId72"/>
    <p:sldId id="386" r:id="rId73"/>
    <p:sldId id="413" r:id="rId74"/>
    <p:sldId id="277" r:id="rId75"/>
    <p:sldId id="384" r:id="rId76"/>
    <p:sldId id="405" r:id="rId77"/>
    <p:sldId id="279" r:id="rId78"/>
    <p:sldId id="387" r:id="rId79"/>
    <p:sldId id="406" r:id="rId80"/>
    <p:sldId id="281" r:id="rId81"/>
    <p:sldId id="388" r:id="rId82"/>
    <p:sldId id="407" r:id="rId83"/>
    <p:sldId id="414" r:id="rId84"/>
    <p:sldId id="415" r:id="rId85"/>
    <p:sldId id="416" r:id="rId86"/>
    <p:sldId id="282" r:id="rId87"/>
    <p:sldId id="389" r:id="rId88"/>
    <p:sldId id="408" r:id="rId89"/>
    <p:sldId id="293" r:id="rId90"/>
    <p:sldId id="390" r:id="rId91"/>
    <p:sldId id="410" r:id="rId92"/>
    <p:sldId id="283" r:id="rId93"/>
    <p:sldId id="391" r:id="rId94"/>
    <p:sldId id="409" r:id="rId95"/>
    <p:sldId id="300" r:id="rId96"/>
    <p:sldId id="392" r:id="rId97"/>
    <p:sldId id="411" r:id="rId98"/>
    <p:sldId id="412" r:id="rId99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87" d="100"/>
          <a:sy n="87" d="100"/>
        </p:scale>
        <p:origin x="-1253" y="1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193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BC7C95C-042B-4F15-9D84-02B0842F7E8B}" type="datetimeFigureOut">
              <a:rPr lang="he-IL" smtClean="0"/>
              <a:t>כ"ח/שבט/תשע"ד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C26DA21-15F8-4B9D-83E3-9C32775B7E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00638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CC6F7-BEF4-4281-AD61-A10228E7FBB4}" type="datetime8">
              <a:rPr lang="he-IL" smtClean="0"/>
              <a:t>29 ינואר 14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7320D-A359-4DCF-BB29-3A8CF4BB3487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1" name="wind.wav"/>
          </p:stSnd>
        </p:sndAc>
      </p:transition>
    </mc:Choice>
    <mc:Fallback xmlns="">
      <p:transition spd="med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F2B48-F7BD-4341-87EF-BC359B784F3A}" type="datetime8">
              <a:rPr lang="he-IL" smtClean="0"/>
              <a:t>29 ינואר 14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7320D-A359-4DCF-BB29-3A8CF4BB3487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1" name="wind.wav"/>
          </p:stSnd>
        </p:sndAc>
      </p:transition>
    </mc:Choice>
    <mc:Fallback xmlns="">
      <p:transition spd="med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19F43-96DD-472C-BEBF-5451177F3F2A}" type="datetime8">
              <a:rPr lang="he-IL" smtClean="0"/>
              <a:t>29 ינואר 14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7320D-A359-4DCF-BB29-3A8CF4BB3487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1" name="wind.wav"/>
          </p:stSnd>
        </p:sndAc>
      </p:transition>
    </mc:Choice>
    <mc:Fallback xmlns="">
      <p:transition spd="med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6A44-3337-430F-9C5C-C28B44060A74}" type="datetime8">
              <a:rPr lang="he-IL" smtClean="0"/>
              <a:t>29 ינואר 14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7320D-A359-4DCF-BB29-3A8CF4BB3487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1" name="wind.wav"/>
          </p:stSnd>
        </p:sndAc>
      </p:transition>
    </mc:Choice>
    <mc:Fallback xmlns="">
      <p:transition spd="med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E6FC1-2538-49AF-9B38-767463BF1D04}" type="datetime8">
              <a:rPr lang="he-IL" smtClean="0"/>
              <a:t>29 ינואר 14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7320D-A359-4DCF-BB29-3A8CF4BB3487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1" name="wind.wav"/>
          </p:stSnd>
        </p:sndAc>
      </p:transition>
    </mc:Choice>
    <mc:Fallback xmlns="">
      <p:transition spd="med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E32B-8D2B-44CF-90FC-ED6D158AA7A1}" type="datetime8">
              <a:rPr lang="he-IL" smtClean="0"/>
              <a:t>29 ינואר 14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7320D-A359-4DCF-BB29-3A8CF4BB3487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1" name="wind.wav"/>
          </p:stSnd>
        </p:sndAc>
      </p:transition>
    </mc:Choice>
    <mc:Fallback xmlns="">
      <p:transition spd="med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55FA7-1127-4D7A-B2B1-6AF54CCF3C75}" type="datetime8">
              <a:rPr lang="he-IL" smtClean="0"/>
              <a:t>29 ינואר 14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7320D-A359-4DCF-BB29-3A8CF4BB3487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1" name="wind.wav"/>
          </p:stSnd>
        </p:sndAc>
      </p:transition>
    </mc:Choice>
    <mc:Fallback xmlns="">
      <p:transition spd="med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B4720-C311-47FB-948C-304D70DB2DF5}" type="datetime8">
              <a:rPr lang="he-IL" smtClean="0"/>
              <a:t>29 ינואר 14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7320D-A359-4DCF-BB29-3A8CF4BB3487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1" name="wind.wav"/>
          </p:stSnd>
        </p:sndAc>
      </p:transition>
    </mc:Choice>
    <mc:Fallback xmlns="">
      <p:transition spd="med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3BBB9-5554-4521-9FB9-ED2FEB585EDE}" type="datetime8">
              <a:rPr lang="he-IL" smtClean="0"/>
              <a:t>29 ינואר 14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7320D-A359-4DCF-BB29-3A8CF4BB3487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1" name="wind.wav"/>
          </p:stSnd>
        </p:sndAc>
      </p:transition>
    </mc:Choice>
    <mc:Fallback xmlns="">
      <p:transition spd="med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04D9A-EE08-4FB3-9EF4-23218062FF20}" type="datetime8">
              <a:rPr lang="he-IL" smtClean="0"/>
              <a:t>29 ינואר 14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7320D-A359-4DCF-BB29-3A8CF4BB3487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1" name="wind.wav"/>
          </p:stSnd>
        </p:sndAc>
      </p:transition>
    </mc:Choice>
    <mc:Fallback xmlns="">
      <p:transition spd="med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F6C85-0C06-4C7D-A4F0-5EDF2827ABC5}" type="datetime8">
              <a:rPr lang="he-IL" smtClean="0"/>
              <a:t>29 ינואר 14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7320D-A359-4DCF-BB29-3A8CF4BB3487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1" name="wind.wav"/>
          </p:stSnd>
        </p:sndAc>
      </p:transition>
    </mc:Choice>
    <mc:Fallback xmlns="">
      <p:transition spd="med">
        <p:fade/>
        <p:sndAc>
          <p:stSnd>
            <p:snd r:embed="rId3" name="wind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00C55-5A37-4390-9535-E1A941BE3AA1}" type="datetime8">
              <a:rPr lang="he-IL" smtClean="0"/>
              <a:t>29 ינואר 14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7320D-A359-4DCF-BB29-3A8CF4BB3487}" type="slidenum">
              <a:rPr lang="he-IL" smtClean="0"/>
              <a:t>‹#›</a:t>
            </a:fld>
            <a:endParaRPr lang="he-I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13" name="wind.wav"/>
          </p:stSnd>
        </p:sndAc>
      </p:transition>
    </mc:Choice>
    <mc:Fallback xmlns="">
      <p:transition spd="med">
        <p:fade/>
        <p:sndAc>
          <p:stSnd>
            <p:snd r:embed="rId14" name="wind.wav"/>
          </p:stSnd>
        </p:sndAc>
      </p:transition>
    </mc:Fallback>
  </mc:AlternateContent>
  <p:hf sldNum="0" hd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slide" Target="slide8.xml"/><Relationship Id="rId4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8xjNUqW9J4_bsgbx24HwCw&amp;bvm=bv.58187178,d.ZGU&amp;psig=AFQjCNG199Jp2GR0FMSVsfb1kojQDPLQkg&amp;ust=1389259152136665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slide" Target="slide14.xml"/><Relationship Id="rId4" Type="http://schemas.openxmlformats.org/officeDocument/2006/relationships/hyperlink" Target="http://www.google.co.il/url?sa=i&amp;rct=j&amp;q=&amp;esrc=s&amp;frm=1&amp;source=images&amp;cd=&amp;cad=rja&amp;docid=xA96nEcUbo2WCM&amp;tbnid=Dyy8LWij038J3M:&amp;ved=0CAUQjRw&amp;url=http://genderspeaking.wordpress.com/2012/06/24/snow-white-and-the-huntsman-a-surprisingly-feminist-take-on-a-very-non-feminist-story/&amp;ei=7kvOUvqNCsqo0wXx_4H4BA&amp;bvm=bv.59026428,d.ZGU&amp;psig=AFQjCNHULqbCM0ZISloX_8YmgBXDvK6iJg&amp;ust=1389337945951167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slide" Target="slide11.xml"/><Relationship Id="rId4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8xjNUqW9J4_bsgbx24HwCw&amp;bvm=bv.58187178,d.ZGU&amp;psig=AFQjCNG199Jp2GR0FMSVsfb1kojQDPLQkg&amp;ust=1389259152136665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1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slide" Target="slide17.xml"/><Relationship Id="rId4" Type="http://schemas.openxmlformats.org/officeDocument/2006/relationships/hyperlink" Target="http://www.google.co.il/url?sa=i&amp;rct=j&amp;q=&amp;esrc=s&amp;frm=1&amp;source=images&amp;cd=&amp;cad=rja&amp;docid=xA96nEcUbo2WCM&amp;tbnid=Dyy8LWij038J3M:&amp;ved=0CAUQjRw&amp;url=http://genderspeaking.wordpress.com/2012/06/24/snow-white-and-the-huntsman-a-surprisingly-feminist-take-on-a-very-non-feminist-story/&amp;ei=7kvOUvqNCsqo0wXx_4H4BA&amp;bvm=bv.59026428,d.ZGU&amp;psig=AFQjCNHULqbCM0ZISloX_8YmgBXDvK6iJg&amp;ust=1389337945951167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14.xml"/><Relationship Id="rId4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8xjNUqW9J4_bsgbx24HwCw&amp;bvm=bv.58187178,d.ZGU&amp;psig=AFQjCNG199Jp2GR0FMSVsfb1kojQDPLQkg&amp;ust=1389259152136665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1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slide" Target="slide20.xml"/><Relationship Id="rId4" Type="http://schemas.openxmlformats.org/officeDocument/2006/relationships/hyperlink" Target="http://www.google.co.il/url?sa=i&amp;rct=j&amp;q=&amp;esrc=s&amp;frm=1&amp;source=images&amp;cd=&amp;cad=rja&amp;docid=xA96nEcUbo2WCM&amp;tbnid=Dyy8LWij038J3M:&amp;ved=0CAUQjRw&amp;url=http://genderspeaking.wordpress.com/2012/06/24/snow-white-and-the-huntsman-a-surprisingly-feminist-take-on-a-very-non-feminist-story/&amp;ei=7kvOUvqNCsqo0wXx_4H4BA&amp;bvm=bv.59026428,d.ZGU&amp;psig=AFQjCNHULqbCM0ZISloX_8YmgBXDvK6iJg&amp;ust=1389337945951167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slide" Target="slide17.xml"/><Relationship Id="rId4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8xjNUqW9J4_bsgbx24HwCw&amp;bvm=bv.58187178,d.ZGU&amp;psig=AFQjCNG199Jp2GR0FMSVsfb1kojQDPLQkg&amp;ust=138925915213666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1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slide" Target="slide23.xml"/><Relationship Id="rId4" Type="http://schemas.openxmlformats.org/officeDocument/2006/relationships/hyperlink" Target="http://www.google.co.il/url?sa=i&amp;rct=j&amp;q=&amp;esrc=s&amp;frm=1&amp;source=images&amp;cd=&amp;cad=rja&amp;docid=xA96nEcUbo2WCM&amp;tbnid=Dyy8LWij038J3M:&amp;ved=0CAUQjRw&amp;url=http://genderspeaking.wordpress.com/2012/06/24/snow-white-and-the-huntsman-a-surprisingly-feminist-take-on-a-very-non-feminist-story/&amp;ei=7kvOUvqNCsqo0wXx_4H4BA&amp;bvm=bv.59026428,d.ZGU&amp;psig=AFQjCNHULqbCM0ZISloX_8YmgBXDvK6iJg&amp;ust=1389337945951167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slide" Target="slide20.xml"/><Relationship Id="rId4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8xjNUqW9J4_bsgbx24HwCw&amp;bvm=bv.58187178,d.ZGU&amp;psig=AFQjCNG199Jp2GR0FMSVsfb1kojQDPLQkg&amp;ust=1389259152136665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1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slide" Target="slide26.xml"/><Relationship Id="rId4" Type="http://schemas.openxmlformats.org/officeDocument/2006/relationships/hyperlink" Target="http://www.google.co.il/url?sa=i&amp;rct=j&amp;q=&amp;esrc=s&amp;frm=1&amp;source=images&amp;cd=&amp;cad=rja&amp;docid=xA96nEcUbo2WCM&amp;tbnid=Dyy8LWij038J3M:&amp;ved=0CAUQjRw&amp;url=http://genderspeaking.wordpress.com/2012/06/24/snow-white-and-the-huntsman-a-surprisingly-feminist-take-on-a-very-non-feminist-story/&amp;ei=7kvOUvqNCsqo0wXx_4H4BA&amp;bvm=bv.59026428,d.ZGU&amp;psig=AFQjCNHULqbCM0ZISloX_8YmgBXDvK6iJg&amp;ust=1389337945951167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slide" Target="slide23.xml"/><Relationship Id="rId4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8xjNUqW9J4_bsgbx24HwCw&amp;bvm=bv.58187178,d.ZGU&amp;psig=AFQjCNG199Jp2GR0FMSVsfb1kojQDPLQkg&amp;ust=1389259152136665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1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slide" Target="slide29.xml"/><Relationship Id="rId4" Type="http://schemas.openxmlformats.org/officeDocument/2006/relationships/hyperlink" Target="http://www.google.co.il/url?sa=i&amp;rct=j&amp;q=&amp;esrc=s&amp;frm=1&amp;source=images&amp;cd=&amp;cad=rja&amp;docid=xA96nEcUbo2WCM&amp;tbnid=Dyy8LWij038J3M:&amp;ved=0CAUQjRw&amp;url=http://genderspeaking.wordpress.com/2012/06/24/snow-white-and-the-huntsman-a-surprisingly-feminist-take-on-a-very-non-feminist-story/&amp;ei=7kvOUvqNCsqo0wXx_4H4BA&amp;bvm=bv.59026428,d.ZGU&amp;psig=AFQjCNHULqbCM0ZISloX_8YmgBXDvK6iJg&amp;ust=1389337945951167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8xjNUqW9J4_bsgbx24HwCw&amp;bvm=bv.58187178,d.ZGU&amp;psig=AFQjCNG199Jp2GR0FMSVsfb1kojQDPLQkg&amp;ust=1389259152136665" TargetMode="External"/><Relationship Id="rId4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il/url?sa=i&amp;rct=j&amp;q=&amp;esrc=s&amp;frm=1&amp;source=images&amp;cd=&amp;cad=rja&amp;docid=xA96nEcUbo2WCM&amp;tbnid=Dyy8LWij038J3M:&amp;ved=0CAUQjRw&amp;url=http://genderspeaking.wordpress.com/2012/06/24/snow-white-and-the-huntsman-a-surprisingly-feminist-take-on-a-very-non-feminist-story/&amp;ei=7kvOUvqNCsqo0wXx_4H4BA&amp;bvm=bv.59026428,d.ZGU&amp;psig=AFQjCNHULqbCM0ZISloX_8YmgBXDvK6iJg&amp;ust=1389337945951167" TargetMode="External"/><Relationship Id="rId5" Type="http://schemas.openxmlformats.org/officeDocument/2006/relationships/image" Target="../media/image1.jpeg"/><Relationship Id="rId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1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slide" Target="slide32.xml"/><Relationship Id="rId4" Type="http://schemas.openxmlformats.org/officeDocument/2006/relationships/hyperlink" Target="http://www.google.co.il/url?sa=i&amp;rct=j&amp;q=&amp;esrc=s&amp;frm=1&amp;source=images&amp;cd=&amp;cad=rja&amp;docid=xA96nEcUbo2WCM&amp;tbnid=Dyy8LWij038J3M:&amp;ved=0CAUQjRw&amp;url=http://genderspeaking.wordpress.com/2012/06/24/snow-white-and-the-huntsman-a-surprisingly-feminist-take-on-a-very-non-feminist-story/&amp;ei=7kvOUvqNCsqo0wXx_4H4BA&amp;bvm=bv.59026428,d.ZGU&amp;psig=AFQjCNHULqbCM0ZISloX_8YmgBXDvK6iJg&amp;ust=1389337945951167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7" Type="http://schemas.openxmlformats.org/officeDocument/2006/relationships/image" Target="../media/image19.jpeg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hyperlink" Target="http://www.google.co.il/url?sa=i&amp;rct=j&amp;q=&amp;esrc=s&amp;frm=1&amp;source=images&amp;cd=&amp;cad=rja&amp;docid=tilXC0knRYvsjM&amp;tbnid=RWf1fHrwaEmjoM:&amp;ved=0CAUQjRw&amp;url=http://unholyterrors.wordpress.com/2013/10/18/10-creepy-old-ladies/&amp;ei=mwTVUqjvF-On0QXw8YE4&amp;bvm=bv.59378465,d.Yms&amp;psig=AFQjCNH5xU4FwA--pBfW9uiMpTcRHFH9CA&amp;ust=1389778451626516" TargetMode="External"/><Relationship Id="rId4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8xjNUqW9J4_bsgbx24HwCw&amp;bvm=bv.58187178,d.ZGU&amp;psig=AFQjCNG199Jp2GR0FMSVsfb1kojQDPLQkg&amp;ust=1389259152136665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1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slide" Target="slide35.xml"/><Relationship Id="rId4" Type="http://schemas.openxmlformats.org/officeDocument/2006/relationships/hyperlink" Target="http://www.google.co.il/url?sa=i&amp;rct=j&amp;q=&amp;esrc=s&amp;frm=1&amp;source=images&amp;cd=&amp;cad=rja&amp;docid=xA96nEcUbo2WCM&amp;tbnid=Dyy8LWij038J3M:&amp;ved=0CAUQjRw&amp;url=http://genderspeaking.wordpress.com/2012/06/24/snow-white-and-the-huntsman-a-surprisingly-feminist-take-on-a-very-non-feminist-story/&amp;ei=7kvOUvqNCsqo0wXx_4H4BA&amp;bvm=bv.59026428,d.ZGU&amp;psig=AFQjCNHULqbCM0ZISloX_8YmgBXDvK6iJg&amp;ust=1389337945951167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slide" Target="slide32.xml"/><Relationship Id="rId4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8xjNUqW9J4_bsgbx24HwCw&amp;bvm=bv.58187178,d.ZGU&amp;psig=AFQjCNG199Jp2GR0FMSVsfb1kojQDPLQkg&amp;ust=1389259152136665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1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slide" Target="slide38.xml"/><Relationship Id="rId4" Type="http://schemas.openxmlformats.org/officeDocument/2006/relationships/hyperlink" Target="http://www.google.co.il/url?sa=i&amp;rct=j&amp;q=&amp;esrc=s&amp;frm=1&amp;source=images&amp;cd=&amp;cad=rja&amp;docid=xA96nEcUbo2WCM&amp;tbnid=Dyy8LWij038J3M:&amp;ved=0CAUQjRw&amp;url=http://genderspeaking.wordpress.com/2012/06/24/snow-white-and-the-huntsman-a-surprisingly-feminist-take-on-a-very-non-feminist-story/&amp;ei=7kvOUvqNCsqo0wXx_4H4BA&amp;bvm=bv.59026428,d.ZGU&amp;psig=AFQjCNHULqbCM0ZISloX_8YmgBXDvK6iJg&amp;ust=1389337945951167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1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slide" Target="slide41.xml"/><Relationship Id="rId4" Type="http://schemas.openxmlformats.org/officeDocument/2006/relationships/hyperlink" Target="http://www.google.co.il/url?sa=i&amp;rct=j&amp;q=&amp;esrc=s&amp;frm=1&amp;source=images&amp;cd=&amp;cad=rja&amp;docid=xA96nEcUbo2WCM&amp;tbnid=Dyy8LWij038J3M:&amp;ved=0CAUQjRw&amp;url=http://genderspeaking.wordpress.com/2012/06/24/snow-white-and-the-huntsman-a-surprisingly-feminist-take-on-a-very-non-feminist-story/&amp;ei=7kvOUvqNCsqo0wXx_4H4BA&amp;bvm=bv.59026428,d.ZGU&amp;psig=AFQjCNHULqbCM0ZISloX_8YmgBXDvK6iJg&amp;ust=1389337945951167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slide" Target="slide2.xml"/><Relationship Id="rId4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8xjNUqW9J4_bsgbx24HwCw&amp;bvm=bv.58187178,d.ZGU&amp;psig=AFQjCNG199Jp2GR0FMSVsfb1kojQDPLQkg&amp;ust=1389259152136665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slide" Target="slide38.xml"/><Relationship Id="rId4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8xjNUqW9J4_bsgbx24HwCw&amp;bvm=bv.58187178,d.ZGU&amp;psig=AFQjCNG199Jp2GR0FMSVsfb1kojQDPLQkg&amp;ust=1389259152136665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slide" Target="slide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1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slide" Target="slide44.xml"/><Relationship Id="rId4" Type="http://schemas.openxmlformats.org/officeDocument/2006/relationships/hyperlink" Target="http://www.google.co.il/url?sa=i&amp;rct=j&amp;q=&amp;esrc=s&amp;frm=1&amp;source=images&amp;cd=&amp;cad=rja&amp;docid=xA96nEcUbo2WCM&amp;tbnid=Dyy8LWij038J3M:&amp;ved=0CAUQjRw&amp;url=http://genderspeaking.wordpress.com/2012/06/24/snow-white-and-the-huntsman-a-surprisingly-feminist-take-on-a-very-non-feminist-story/&amp;ei=7kvOUvqNCsqo0wXx_4H4BA&amp;bvm=bv.59026428,d.ZGU&amp;psig=AFQjCNHULqbCM0ZISloX_8YmgBXDvK6iJg&amp;ust=1389337945951167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slide" Target="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1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slide" Target="slide47.xml"/><Relationship Id="rId4" Type="http://schemas.openxmlformats.org/officeDocument/2006/relationships/hyperlink" Target="http://www.google.co.il/url?sa=i&amp;rct=j&amp;q=&amp;esrc=s&amp;frm=1&amp;source=images&amp;cd=&amp;cad=rja&amp;docid=xA96nEcUbo2WCM&amp;tbnid=Dyy8LWij038J3M:&amp;ved=0CAUQjRw&amp;url=http://genderspeaking.wordpress.com/2012/06/24/snow-white-and-the-huntsman-a-surprisingly-feminist-take-on-a-very-non-feminist-story/&amp;ei=7kvOUvqNCsqo0wXx_4H4BA&amp;bvm=bv.59026428,d.ZGU&amp;psig=AFQjCNHULqbCM0ZISloX_8YmgBXDvK6iJg&amp;ust=1389337945951167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slide" Target="slide44.xml"/><Relationship Id="rId4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8xjNUqW9J4_bsgbx24HwCw&amp;bvm=bv.58187178,d.ZGU&amp;psig=AFQjCNG199Jp2GR0FMSVsfb1kojQDPLQkg&amp;ust=1389259152136665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1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slide" Target="slide50.xml"/><Relationship Id="rId4" Type="http://schemas.openxmlformats.org/officeDocument/2006/relationships/hyperlink" Target="http://www.google.co.il/url?sa=i&amp;rct=j&amp;q=&amp;esrc=s&amp;frm=1&amp;source=images&amp;cd=&amp;cad=rja&amp;docid=xA96nEcUbo2WCM&amp;tbnid=Dyy8LWij038J3M:&amp;ved=0CAUQjRw&amp;url=http://genderspeaking.wordpress.com/2012/06/24/snow-white-and-the-huntsman-a-surprisingly-feminist-take-on-a-very-non-feminist-story/&amp;ei=7kvOUvqNCsqo0wXx_4H4BA&amp;bvm=bv.59026428,d.ZGU&amp;psig=AFQjCNHULqbCM0ZISloX_8YmgBXDvK6iJg&amp;ust=1389337945951167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slide" Target="slide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1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1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slide" Target="slide56.xml"/><Relationship Id="rId4" Type="http://schemas.openxmlformats.org/officeDocument/2006/relationships/hyperlink" Target="http://www.google.co.il/url?sa=i&amp;rct=j&amp;q=&amp;esrc=s&amp;frm=1&amp;source=images&amp;cd=&amp;cad=rja&amp;docid=xA96nEcUbo2WCM&amp;tbnid=Dyy8LWij038J3M:&amp;ved=0CAUQjRw&amp;url=http://genderspeaking.wordpress.com/2012/06/24/snow-white-and-the-huntsman-a-surprisingly-feminist-take-on-a-very-non-feminist-story/&amp;ei=7kvOUvqNCsqo0wXx_4H4BA&amp;bvm=bv.59026428,d.ZGU&amp;psig=AFQjCNHULqbCM0ZISloX_8YmgBXDvK6iJg&amp;ust=1389337945951167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1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slide" Target="slide59.xml"/><Relationship Id="rId4" Type="http://schemas.openxmlformats.org/officeDocument/2006/relationships/hyperlink" Target="http://www.google.co.il/url?sa=i&amp;rct=j&amp;q=&amp;esrc=s&amp;frm=1&amp;source=images&amp;cd=&amp;cad=rja&amp;docid=xA96nEcUbo2WCM&amp;tbnid=Dyy8LWij038J3M:&amp;ved=0CAUQjRw&amp;url=http://genderspeaking.wordpress.com/2012/06/24/snow-white-and-the-huntsman-a-surprisingly-feminist-take-on-a-very-non-feminist-story/&amp;ei=7kvOUvqNCsqo0wXx_4H4BA&amp;bvm=bv.59026428,d.ZGU&amp;psig=AFQjCNHULqbCM0ZISloX_8YmgBXDvK6iJg&amp;ust=1389337945951167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il/url?sa=i&amp;rct=j&amp;q=&amp;esrc=s&amp;frm=1&amp;source=images&amp;cd=&amp;cad=rja&amp;docid=xA96nEcUbo2WCM&amp;tbnid=Dyy8LWij038J3M:&amp;ved=0CAUQjRw&amp;url=http://genderspeaking.wordpress.com/2012/06/24/snow-white-and-the-huntsman-a-surprisingly-feminist-take-on-a-very-non-feminist-story/&amp;ei=7kvOUvqNCsqo0wXx_4H4BA&amp;bvm=bv.59026428,d.ZGU&amp;psig=AFQjCNHULqbCM0ZISloX_8YmgBXDvK6iJg&amp;ust=1389337945951167" TargetMode="External"/><Relationship Id="rId5" Type="http://schemas.openxmlformats.org/officeDocument/2006/relationships/image" Target="../media/image3.jpeg"/><Relationship Id="rId4" Type="http://schemas.openxmlformats.org/officeDocument/2006/relationships/slide" Target="slide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1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slide" Target="slide62.xml"/><Relationship Id="rId4" Type="http://schemas.openxmlformats.org/officeDocument/2006/relationships/hyperlink" Target="http://www.google.co.il/url?sa=i&amp;rct=j&amp;q=&amp;esrc=s&amp;frm=1&amp;source=images&amp;cd=&amp;cad=rja&amp;docid=xA96nEcUbo2WCM&amp;tbnid=Dyy8LWij038J3M:&amp;ved=0CAUQjRw&amp;url=http://genderspeaking.wordpress.com/2012/06/24/snow-white-and-the-huntsman-a-surprisingly-feminist-take-on-a-very-non-feminist-story/&amp;ei=7kvOUvqNCsqo0wXx_4H4BA&amp;bvm=bv.59026428,d.ZGU&amp;psig=AFQjCNHULqbCM0ZISloX_8YmgBXDvK6iJg&amp;ust=1389337945951167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59.xml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6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1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slide" Target="slide65.xml"/><Relationship Id="rId4" Type="http://schemas.openxmlformats.org/officeDocument/2006/relationships/hyperlink" Target="http://www.google.co.il/url?sa=i&amp;rct=j&amp;q=&amp;esrc=s&amp;frm=1&amp;source=images&amp;cd=&amp;cad=rja&amp;docid=xA96nEcUbo2WCM&amp;tbnid=Dyy8LWij038J3M:&amp;ved=0CAUQjRw&amp;url=http://genderspeaking.wordpress.com/2012/06/24/snow-white-and-the-huntsman-a-surprisingly-feminist-take-on-a-very-non-feminist-story/&amp;ei=7kvOUvqNCsqo0wXx_4H4BA&amp;bvm=bv.59026428,d.ZGU&amp;psig=AFQjCNHULqbCM0ZISloX_8YmgBXDvK6iJg&amp;ust=1389337945951167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slide" Target="slide62.xml"/><Relationship Id="rId4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8xjNUqW9J4_bsgbx24HwCw&amp;bvm=bv.58187178,d.ZGU&amp;psig=AFQjCNG199Jp2GR0FMSVsfb1kojQDPLQkg&amp;ust=1389259152136665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6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68.xml"/><Relationship Id="rId21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il/url?sa=i&amp;rct=j&amp;q=&amp;esrc=s&amp;frm=1&amp;source=images&amp;cd=&amp;cad=rja&amp;docid=xA96nEcUbo2WCM&amp;tbnid=Dyy8LWij038J3M:&amp;ved=0CAUQjRw&amp;url=http://genderspeaking.wordpress.com/2012/06/24/snow-white-and-the-huntsman-a-surprisingly-feminist-take-on-a-very-non-feminist-story/&amp;ei=7kvOUvqNCsqo0wXx_4H4BA&amp;bvm=bv.59026428,d.ZGU&amp;psig=AFQjCNHULqbCM0ZISloX_8YmgBXDvK6iJg&amp;ust=1389337945951167" TargetMode="External"/><Relationship Id="rId5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4" Type="http://schemas.openxmlformats.org/officeDocument/2006/relationships/image" Target="../media/image4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slide" Target="slide65.xml"/><Relationship Id="rId4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8xjNUqW9J4_bsgbx24HwCw&amp;bvm=bv.58187178,d.ZGU&amp;psig=AFQjCNG199Jp2GR0FMSVsfb1kojQDPLQkg&amp;ust=1389259152136665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7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1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slide" Target="slide71.xml"/><Relationship Id="rId4" Type="http://schemas.openxmlformats.org/officeDocument/2006/relationships/hyperlink" Target="http://www.google.co.il/url?sa=i&amp;rct=j&amp;q=&amp;esrc=s&amp;frm=1&amp;source=images&amp;cd=&amp;cad=rja&amp;docid=xA96nEcUbo2WCM&amp;tbnid=Dyy8LWij038J3M:&amp;ved=0CAUQjRw&amp;url=http://genderspeaking.wordpress.com/2012/06/24/snow-white-and-the-huntsman-a-surprisingly-feminist-take-on-a-very-non-feminist-story/&amp;ei=7kvOUvqNCsqo0wXx_4H4BA&amp;bvm=bv.59026428,d.ZGU&amp;psig=AFQjCNHULqbCM0ZISloX_8YmgBXDvK6iJg&amp;ust=138933794595116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5.xml"/><Relationship Id="rId4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8xjNUqW9J4_bsgbx24HwCw&amp;bvm=bv.58187178,d.ZGU&amp;psig=AFQjCNG199Jp2GR0FMSVsfb1kojQDPLQkg&amp;ust=1389259152136665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68.xml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7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74.xml"/><Relationship Id="rId21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slide" Target="slide71.xml"/><Relationship Id="rId4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8xjNUqW9J4_bsgbx24HwCw&amp;bvm=bv.58187178,d.ZGU&amp;psig=AFQjCNG199Jp2GR0FMSVsfb1kojQDPLQkg&amp;ust=1389259152136665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7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1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slide" Target="slide77.xml"/><Relationship Id="rId4" Type="http://schemas.openxmlformats.org/officeDocument/2006/relationships/hyperlink" Target="http://www.google.co.il/url?sa=i&amp;rct=j&amp;q=&amp;esrc=s&amp;frm=1&amp;source=images&amp;cd=&amp;cad=rja&amp;docid=xA96nEcUbo2WCM&amp;tbnid=Dyy8LWij038J3M:&amp;ved=0CAUQjRw&amp;url=http://genderspeaking.wordpress.com/2012/06/24/snow-white-and-the-huntsman-a-surprisingly-feminist-take-on-a-very-non-feminist-story/&amp;ei=7kvOUvqNCsqo0wXx_4H4BA&amp;bvm=bv.59026428,d.ZGU&amp;psig=AFQjCNHULqbCM0ZISloX_8YmgBXDvK6iJg&amp;ust=1389337945951167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slide" Target="slide74.xml"/><Relationship Id="rId4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8xjNUqW9J4_bsgbx24HwCw&amp;bvm=bv.58187178,d.ZGU&amp;psig=AFQjCNG199Jp2GR0FMSVsfb1kojQDPLQkg&amp;ust=1389259152136665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7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1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slide" Target="slide80.xml"/><Relationship Id="rId4" Type="http://schemas.openxmlformats.org/officeDocument/2006/relationships/hyperlink" Target="http://www.google.co.il/url?sa=i&amp;rct=j&amp;q=&amp;esrc=s&amp;frm=1&amp;source=images&amp;cd=&amp;cad=rja&amp;docid=xA96nEcUbo2WCM&amp;tbnid=Dyy8LWij038J3M:&amp;ved=0CAUQjRw&amp;url=http://genderspeaking.wordpress.com/2012/06/24/snow-white-and-the-huntsman-a-surprisingly-feminist-take-on-a-very-non-feminist-story/&amp;ei=7kvOUvqNCsqo0wXx_4H4BA&amp;bvm=bv.59026428,d.ZGU&amp;psig=AFQjCNHULqbCM0ZISloX_8YmgBXDvK6iJg&amp;ust=1389337945951167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77.xml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8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1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slide" Target="slide86.xml"/><Relationship Id="rId4" Type="http://schemas.openxmlformats.org/officeDocument/2006/relationships/hyperlink" Target="http://www.google.co.il/url?sa=i&amp;rct=j&amp;q=&amp;esrc=s&amp;frm=1&amp;source=images&amp;cd=&amp;cad=rja&amp;docid=xA96nEcUbo2WCM&amp;tbnid=Dyy8LWij038J3M:&amp;ved=0CAUQjRw&amp;url=http://genderspeaking.wordpress.com/2012/06/24/snow-white-and-the-huntsman-a-surprisingly-feminist-take-on-a-very-non-feminist-story/&amp;ei=7kvOUvqNCsqo0wXx_4H4BA&amp;bvm=bv.59026428,d.ZGU&amp;psig=AFQjCNHULqbCM0ZISloX_8YmgBXDvK6iJg&amp;ust=1389337945951167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slide" Target="slide80.xml"/><Relationship Id="rId4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8xjNUqW9J4_bsgbx24HwCw&amp;bvm=bv.58187178,d.ZGU&amp;psig=AFQjCNG199Jp2GR0FMSVsfb1kojQDPLQkg&amp;ust=1389259152136665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8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xA96nEcUbo2WCM&amp;tbnid=Dyy8LWij038J3M:&amp;ved=0CAUQjRw&amp;url=http://genderspeaking.wordpress.com/2012/06/24/snow-white-and-the-huntsman-a-surprisingly-feminist-take-on-a-very-non-feminist-story/&amp;ei=7kvOUvqNCsqo0wXx_4H4BA&amp;bvm=bv.59026428,d.ZGU&amp;psig=AFQjCNHULqbCM0ZISloX_8YmgBXDvK6iJg&amp;ust=1389337945951167" TargetMode="External"/><Relationship Id="rId21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slide" Target="slide8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83.xml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8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xA96nEcUbo2WCM&amp;tbnid=Dyy8LWij038J3M:&amp;ved=0CAUQjRw&amp;url=http://genderspeaking.wordpress.com/2012/06/24/snow-white-and-the-huntsman-a-surprisingly-feminist-take-on-a-very-non-feminist-story/&amp;ei=7kvOUvqNCsqo0wXx_4H4BA&amp;bvm=bv.59026428,d.ZGU&amp;psig=AFQjCNHULqbCM0ZISloX_8YmgBXDvK6iJg&amp;ust=1389337945951167" TargetMode="External"/><Relationship Id="rId21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slide" Target="slide8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slide" Target="slide8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9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il/url?sa=i&amp;rct=j&amp;q=&amp;esrc=s&amp;frm=1&amp;source=images&amp;cd=&amp;cad=rja&amp;docid=xA96nEcUbo2WCM&amp;tbnid=Dyy8LWij038J3M:&amp;ved=0CAUQjRw&amp;url=http://genderspeaking.wordpress.com/2012/06/24/snow-white-and-the-huntsman-a-surprisingly-feminist-take-on-a-very-non-feminist-story/&amp;ei=7kvOUvqNCsqo0wXx_4H4BA&amp;bvm=bv.59026428,d.ZGU&amp;psig=AFQjCNHULqbCM0ZISloX_8YmgBXDvK6iJg&amp;ust=1389337945951167" TargetMode="External"/><Relationship Id="rId5" Type="http://schemas.openxmlformats.org/officeDocument/2006/relationships/image" Target="../media/image5.jpeg"/><Relationship Id="rId4" Type="http://schemas.openxmlformats.org/officeDocument/2006/relationships/slide" Target="slide1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92.xml"/><Relationship Id="rId21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slide" Target="slide89.xml"/><Relationship Id="rId4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8xjNUqW9J4_bsgbx24HwCw&amp;bvm=bv.58187178,d.ZGU&amp;psig=AFQjCNG199Jp2GR0FMSVsfb1kojQDPLQkg&amp;ust=1389259152136665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9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1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slide" Target="slide95.xml"/><Relationship Id="rId4" Type="http://schemas.openxmlformats.org/officeDocument/2006/relationships/hyperlink" Target="http://www.google.co.il/url?sa=i&amp;rct=j&amp;q=&amp;esrc=s&amp;frm=1&amp;source=images&amp;cd=&amp;cad=rja&amp;docid=xA96nEcUbo2WCM&amp;tbnid=Dyy8LWij038J3M:&amp;ved=0CAUQjRw&amp;url=http://genderspeaking.wordpress.com/2012/06/24/snow-white-and-the-huntsman-a-surprisingly-feminist-take-on-a-very-non-feminist-story/&amp;ei=7kvOUvqNCsqo0wXx_4H4BA&amp;bvm=bv.59026428,d.ZGU&amp;psig=AFQjCNHULqbCM0ZISloX_8YmgBXDvK6iJg&amp;ust=1389337945951167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slide" Target="slide92.xml"/><Relationship Id="rId4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8xjNUqW9J4_bsgbx24HwCw&amp;bvm=bv.58187178,d.ZGU&amp;psig=AFQjCNG199Jp2GR0FMSVsfb1kojQDPLQkg&amp;ust=1389259152136665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9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1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slide" Target="slide98.xml"/><Relationship Id="rId4" Type="http://schemas.openxmlformats.org/officeDocument/2006/relationships/hyperlink" Target="http://www.google.co.il/url?sa=i&amp;rct=j&amp;q=&amp;esrc=s&amp;frm=1&amp;source=images&amp;cd=&amp;cad=rja&amp;docid=xA96nEcUbo2WCM&amp;tbnid=Dyy8LWij038J3M:&amp;ved=0CAUQjRw&amp;url=http://genderspeaking.wordpress.com/2012/06/24/snow-white-and-the-huntsman-a-surprisingly-feminist-take-on-a-very-non-feminist-story/&amp;ei=7kvOUvqNCsqo0wXx_4H4BA&amp;bvm=bv.59026428,d.ZGU&amp;psig=AFQjCNHULqbCM0ZISloX_8YmgBXDvK6iJg&amp;ust=1389337945951167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frm=1&amp;source=images&amp;cd=&amp;cad=rja&amp;docid=9kBd1u-qKXBsTM&amp;tbnid=9urNvo3oPziIhM:&amp;ved=0CAUQjRw&amp;url=http://winxluciombre.forumcommunity.net/?t=50946581&amp;ei=KBjNUoqfEZLL0AXW54DYBA&amp;bvm=bv.58187178,d.ZGU&amp;psig=AFQjCNG199Jp2GR0FMSVsfb1kojQDPLQkg&amp;ust=1389259152136665" TargetMode="External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slide" Target="slide9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67544" y="4365104"/>
            <a:ext cx="8229600" cy="792088"/>
          </a:xfrm>
        </p:spPr>
        <p:txBody>
          <a:bodyPr>
            <a:normAutofit/>
          </a:bodyPr>
          <a:lstStyle/>
          <a:p>
            <a:r>
              <a:rPr lang="he-IL" sz="3600" dirty="0" smtClean="0"/>
              <a:t>מצא לכל מילה חרוז מתאים.</a:t>
            </a:r>
            <a:endParaRPr lang="he-IL" sz="3600" dirty="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1907704" y="620688"/>
            <a:ext cx="497443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e-IL" sz="13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חרוזים</a:t>
            </a:r>
            <a:endParaRPr lang="he-IL" sz="13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19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3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948178" y="-387424"/>
            <a:ext cx="753764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2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694363" y="-10890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62466" name="Picture 2" descr="http://4.bp.blogspot.com/_Aj9V5ZTtID4/TN7hyfK_IfI/AAAAAAAAAAk/_orK2QfFfVA/s1600/evil-queen-wallpaper-snow-white-and-the-seven-dwarfs-976776_1024_768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096686"/>
            <a:ext cx="3902572" cy="428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26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3346548" y="404664"/>
            <a:ext cx="2809627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גַם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מלבן 5">
            <a:hlinkClick r:id="" action="ppaction://hlinkshowjump?jump=nextslide"/>
          </p:cNvPr>
          <p:cNvSpPr/>
          <p:nvPr/>
        </p:nvSpPr>
        <p:spPr>
          <a:xfrm>
            <a:off x="6156176" y="3645024"/>
            <a:ext cx="2736304" cy="22159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שָׁם</a:t>
            </a:r>
            <a:endParaRPr lang="he-IL" sz="13800" b="1" cap="none" spc="50" dirty="0">
              <a:ln w="11430"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מלבן 6">
            <a:hlinkClick r:id="rId3" action="ppaction://hlinksldjump"/>
          </p:cNvPr>
          <p:cNvSpPr/>
          <p:nvPr/>
        </p:nvSpPr>
        <p:spPr>
          <a:xfrm>
            <a:off x="3275856" y="3626544"/>
            <a:ext cx="2592288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חַג</a:t>
            </a:r>
            <a:endParaRPr lang="he-IL" sz="13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מלבן 7">
            <a:hlinkClick r:id="rId3" action="ppaction://hlinksldjump"/>
          </p:cNvPr>
          <p:cNvSpPr/>
          <p:nvPr/>
        </p:nvSpPr>
        <p:spPr>
          <a:xfrm>
            <a:off x="177882" y="3626545"/>
            <a:ext cx="2843808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סָלָט</a:t>
            </a:r>
            <a:endParaRPr lang="he-IL" sz="13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205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345040" y="116632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1" name="AutoShape 20" descr="data:image/jpeg;base64,/9j/4AAQSkZJRgABAQAAAQABAAD/2wCEAAkGBxQTEhUUEhQWFhUXFxwYGBgYFxgcGRgWGBcWGhocGRUYHCggHBwlHBcUITEhJSktLi4uFx8zODMsNygtLisBCgoKDg0OGxAQGywkICQsLCwsLCwsLCwsLCwsLCwsLCwsLCwsLCwsLCwsLCwsLCwsLCwsLCwsLCwsLCwsLCwsLP/AABEIAO0A1QMBEQACEQEDEQH/xAAcAAABBQEBAQAAAAAAAAAAAAAAAwQFBgcCAQj/xABHEAACAQIDBQQHBQUGBAcBAAABAgMAEQQSIQUGMUFRYXGBkQcTIjJCobFSYnLB0RQjgpLhFWOisuLwM0Nz8RYXJDSjwtII/8QAGwEAAgMBAQEAAAAAAAAAAAAAAAMBAgQFBgf/xAAzEQACAgEDAgMGBQQDAQAAAAAAAQIDEQQSITFBBRNRIjJhcYGRFEKhsdEjUsHwFTPxBv/aAAwDAQACEQMRAD8A3GgAoAKACgAoAKACgAoAKACgAoAKAIzb+34MHH6zEOFHIcWY9FXiatGLl0IbwZFvJ6X5nuuGUQp9o2Zz5+yPn301RhH3uSvL6FGxe900hvJLI57Xb9autRFdEVdeerGy7xODcFgeoJH50fivgHlEvs/0hYuL3MRIOwnMPJ7io86uXWJOyS6Mv263pceR1imh9YzaK0dgb2+JTpbqR5UmzYlmLHUwlOSiW2Hep43H7QFKNzUG6eHxD51m8xrqdV+Gqcc1PlevctyOCAQQQRcEcCKcclpp4Z1QQFABQAUAFABQAUAFABQAUAFABQAUAFABQAUAFABQBXd8t7IsBFmb2pGHsR31Paei9tMrrc38CspYPnPefeSXFTNJMxZjwHJRyCjkKtOxR9mIJd2QRu1I5ZY7jw9yM1wOZsT8qHGXZFobXLEnhE5gjgk98Mx6spt5Cs01cdiiXhseuX8WixbPiwMuiJET0tr86pumup0q69HZ7iiyxbqbEhTEPKkYXIlhbq1/yq0ZNvlidRRVXjZHDYvtTFEuTYkdn6VWcuTdRDbEsm5W9UYUYd82lyr8QFJ4HmLG9MptXunI8S0MnN2w+qL4DWk4R7QAUAFABQAUAFABQAUAFABQAUAFABQAUAFABQBGbx7aTCYd5pOCjQc2Y8FHf+tWjHc8EN4R8y707ekxMryyNd2PgByAHIAU22e1bYlYruyCjjvx86zpepccJiVXgL9tMVij0RVxydjaZ6Vf8RIjYj044HiKPPz1RO08sh1Gh6ioflyJTkuSybsb2GD1kczEhgMr8bW5HsrDdS17h1tHrVuSvfHqSf8AbsfH1qW/EKybLOmGeiWr0uM719ya3VxYSX1pGh+lqmt4lllNTV5tb29y37P3rGTL6woAWCDKNVucvtMCDp06VsVyZyLPD25Zxn1+Y+3c3raXEeof2gwJVrAG41s1tDpfWohdme0TrfDlVV5q+qLjWg5AUAFABQAUAFABQAUAFABQAUAFABQAUAFAGF+mbeEy4r9nU+xALHtkYXbyBA86fX7Mc+pV8syxvaakP2mWAIzsEQEkmwA4kmqyZKRpu7nogd1DYqTJf4EAJHex08qxvUt+4h6qS94tUPomwQGokbtMh/Kqu271J21+g3xnojwhHsNKh/Fm+TCo8+5deSdlbKjtv0TTx3MDrKPsn2W+tjTI6tfnWCrp/tZRdo7NmhbLNGyEcmBHkedaYzjJZTFOLXUZFD0q2Co8jx00a2WRgOl6rKuL5aNFerugtsZPBoWycZmiU30Kg/Kud7smmexpatrjNd0W/wBGmEL4ppT7saEX++5Fh/KG8xTtKm5ORzPG7VGqNa6t5+iNQreeYCgAoAKACgAoAKACgAoAKACgAoAKAM2359J4wzNFhVV3XRnb3Aw4gKDdiPLvpqq9ndLoU3c4Rm//AJs7SDZhMvcY0t5Wv86U2i5WMdjXmkeSQ3d2LMfvMbmrkDGT2RpxNUfBJonoa3b9bM2JkHsxaL2yEcfAH51j1MuNg6pdzYJ8RNmKQooA4vITlv8AdVdT5ikKSQxrI0mkx6e0v7NN9yzxk9zFmHmKupplWhfYO8KYktGVaKeP/iQvbMoPAgjRlPUVfBUmGjBqrimSpMa4rZscgtIiuOjKCPnVfLS6Ft7KPvtuRhzhZvUYeNZQhZSqgG41sLdbUtWThNZfAxJTTWDCcMuYEc660I7uDE+CY2Htj1X7qThfQ8hfr2Vjv07byup2vDvE1RHy5rK7fA+kNyIY1wcXqwNRdjxu97Mb89R5WptCWxYMGunKd8nJ5/jsT1OMgUAFABQAUAFABQAUAFABQAUAFAERvbtE4fBzyr7yocv4m9lfmRV4R3SSIk8LJ8ybVN61anpgVUQ6LrasKXI4ejtp2MLLIyN4YzI4AFySAB1JNgPOkN92WSzwbTisU2yMDDGijNlDsQRrJcF1Knip1FxqNNK56/qybZp91YEcB6RC7MMQHwqsQYS8ZOZWsLZjYaHW/Sq2aeWMxLV2x/Mi8RYmRGAkIZW0DgW1PAMO3kay7nHqOcYyXsjx9mxySxzMP3kdwrA2NmGqm3Few9K11zyZpIk6cUCgBOaO4qk4bkWjLB89ek3dc4LE+tjH7mUkjoraXX8xTtNa+j6oi6OfaRVp3BW9dGySccmZLk370I7QWTZiqPeikdGHec4+TCs0S7L/AFYgKACgAoAKACgAoAKACgAoAKACgCm+ljFqmz2DEAu6Ko6nNmPyUmm0f9iKWe6zAdoiteoWRdZHomt6yRjyObE8TJrlFVsll4QJGl+iPdEu4xco9hT+6B+Jvt9w5VztTbn+nH6miqOFuZszQKR7QB7wDVFHgs2ZP6SNkzwStOYRisOQRrqYRlsFC65VvrcCt2nvjXDa4p/P9jJqKJWy3KbXy9fX4kpuPNiHhMbDPCTaJibshAVirHmBfQ9lqR4lpoQsezjOOPms/oX8O1E51KU+vKz64bWfqaHCKx1o1SHFaRQZqjIYC9GQK/vhshMVh3hce8ND0YagjxrPZPZJSQ6CysM+aJlKZkbirFT3g2NdWMsxMjWHg2L/APngnJix8OaM+Nm/K1QuodjYasQFABQAUAFABQAUAFABQAUAFAHGYnhw6/pUAfP3po2izbRKFmyRooAJNgzXJIHInTyq6e3APko5xF+JprtyuSu3A3kn6Upz9C2BTY2AaeeOJfedgvdfifAXNJnPbFyZaK3PB9QbKwiwxJGgsqKFHcK5tSzyzW/Qeeup+Suw7Vwakq44E4MGie4iqCb+yANTx4VRxyRkXValRwQ2cySWqs54JUcjVp6zStHKBGbX2a01mjnlhlUeyyt7P8cZ0YfOr1288lZRG+zNsmWBmmASSIsko5Bk4kfdIsw76pqOpetHzfj5s8sjjgzs3gWJ/OuvBYikYpPLZ9F+h7d5sJgc0ilZJ29YVPFVsAgI5Gwvb71XXqQy9VJAUAFABQAUAFABQAUAFABQAlfMewfM/oKjqSK1JB8/+nPZbJjhLb2ZY1IP3kJBHllqz5QGZUsDygDUPQ3sAmRsU40W6R35seJHcNPE1g1lv5EaaIfmNmt7NUq90Z3GUjGmD0kOcPRkXMeBwLDmaNyXBnafU9kewqJySQRWSMxuKyqzG5ABNhxPYB1rDOeWaYxKjPvFhvWFMU8kT/eJVF7M0ZKg95vTZaS1LdjKIjqoJ7VhMldkY8ZgqSetiYFo3vf3SAVzfFxFjWdpxfI54nHcig+kPeAQDEQxsC+IkzPY+6oRFt3nLr31toh5sk30Qmx+VH4voUjcXFQxY/DPiAphEnt5hcC4IViOisVPhXTMB9XowIBBBB1BHAjvqxB7QAUAFABQAUAFABQAUAFAHLtYE9BegDjDrZR3fOoXQlitSQZ56boYzgA7/wDEWRfV/iNwR3Zb+VWi8AfP4gDcNKsoKXQrnB4mHN+3h/sUuUXHksuT6V2JgVhgiiUABEA0621PnXn5tyk2zopYWCbh1FbKnwJlwxDGKFUseQJ8qtN4L1tt4IHC7zKArSxvGj6q2jKR2leB7KpsmuWbJaOUm4wabXVdyeusqZ424jRlP+/KomsrKMfMJbZL6MRxOMC2DG2nHkbcf+1Z5zb4ZeEO6O/U5lN+BH1qVXlZI3YZm+29ysQspbDOJIWN2he1xe9wpOmt+etdTS+KSr2ws91cY7Y+RztV4bC3dOCSm+c98/MqG8ay7NeMRsQTCBlZy3qnNsxQXsL208aVGVeobwsL9zW4zpim3kpckjSMSxLMeJNa4wSWEZ5ScnmR4y5bVboyptvoe3kZ4/2ZmPsLmjN/guAV8CR4GnSisJoEzVYZzoG58DyP6GlE4HFBAUAFABQAUAFABQAUAcypcEdQRQwE8I90F+PA940NVj0JfUWqxBm3puwzPgQw4RyK57rMt/8AFVl0YGCQYjKaIT2MiSyS2yQsk8K/alQf4hU6myLrbXUmqL3I+g9qyGNBIOCsCw6pwPle/hXnGuDqV4k8EjhJQbWNwdQabTMTZEdSIGBB5itbSaEp4ZS9ycWgEuDxAGUsQubhe9ivYdLjxptMkuH0Ox4lVJ7dRX1ws/yLTbOxWALtABLhycxU+8o7uPiL8KiylrmIuN+n1aSte2fTPZk7EY5kSUAEEZhfWx/UVl8pPkxvdXJwYqZgBV+EiNjZF7U2ksMbyNwUX7zyFY58vgdGGXg+dN4tqNiZ3kY3udO6uvRV5ccGG+3fPjougigCCtixBfEz9RFzmW9UfKySax6E93pvWnEOjJGqMoLAjMzFeF+IAHGrZxDBHc2eZQEPd8+XzpbLLqLpwF+NSQe0AFABQAUAFABQAUAFADaT2GzfC2jdh5H8qq+HknqODViCI2vh1mR45FBBBVl6g/lUxfJJ8376bqSYKUggmJj7D8iOh6MKJR7kCO4cWbaGGH94D5An8qzah4rYyr3kfScsd1seB0Ncxr2TUn7RA7MmMEn7O59k6wsea/ZPaPpWdPDNU471vX1LLDLW2qzJilEr+292C7mWEqGbV0b3WPUEcDTvkbtNr9kfLsWV29Ud4PZ2LtleZkTsbObdhI+pq2+S4TKWW6bOYwy/sSeFwiQx5Eva5Nybkk6knxpMppCHOVktzGONmCgsxAUakmkTsyPguyMb9Im+Hrz6mEnIDqeprTpqHnfL6CdRcorZHr3/AIKGproGAWigeRgoBJOgAFye4Cpw2Qbd6K/RyYbYnGIM9v3cTAHJf4mHDN2cqsBqhIGnkBVQPBGSbt4D9etBIrUkBQAUAFABQAUAFABQAUAeMtxY8DQAjDdTlP8ACeo6d4qq44JfqI7ShuuYe8vDtHMVL+AJkFjMLHMhWRQ6NxVhcU1PKyD4KtgdycNhsbDLDnBu5ylrqPYI0vr8XWsOve2vC7s06eCeZehoAS61kUcxDOGRO0sAsq5W7wRxVuRB61iksM1VzceUR0O03g9jEAlfhlUXUj74HA0RbQx1qfMPsTMG14mFxIhHYw/WnxuM8qJLsI4neGBeMqk9FNz5CrSuyEdPP0Kftn0m4WO4QmRvlVY0WzfT7l35cPel9uTMd5d858Yct8qclFbqdJGHL5Zns1Ta2w4X6iW7W60uLkCRqPvOeCj8zW6Udi5Rkjya3sn0P4RADM0kjc9cq+Sj86jJJctibuYXC/8At4EVuoF28XOtDYEzlJ4m3d+tQB0qAcKkg6oAKACgAoAKACgAoAKACgAoAKAOJEuO3l31DQHBa6/740JklfAszL0Nx41aHVotL1GcBz4s9I4wP4nNz8lFYPEHlxj82a6Vipv1f7FkRdKrFcCG+RtiYqz219xsJDMr1rJgfkZSbIgJuYkJ/CKMl1ZNdzqXBr6tkRVW6kCwA4g0J4ZGW3yfM2NgaN2RhZlJUjtBtXfjJSSaOZJYbRzhgS6hRckgAdSTYVZPHJB9MbhbvrhcOoI9sgFz2kVZycvaZPThFtyX48OlQVPWYKNSAPKpATjxkbGyuhPQMCfK9ThgL1ABQAUAFABQAUAFABQAUAFABQAUAcq4PAigBGY2PYfr/wBvpUdySs7RxqRMzubDLfvtyHbVlxLPwLxi5YSPN2cO2UyOLPKxcjoD7o8BauPZZ51zkunY22YjFRXYsYFaUZAIoayGRrNh+lZbKe6HRmNHQisrg0OTTOCKqSZ56QtwDiWOIw1hKffQ6B+0Hk31rbptTs9mXQVbVv5XUq/o43Tl/b19fGyCIZrMLe1cZbcjzNdKMoz915Mu1x6n0Fgl0udFHDttxPdTmUZE7S24W9mA2HOTr+AcPE/1rTVR3kZ5244RByQhtXu56uSx+da0kughyb6jKdoAbMIwemgP61fDIWexIbN2xLD7jGWPnG7XIH3HOt+w6d1Is08ZdOGNhc11LhszaUc6Zoze2jA6Mp6MORrBODg8M0pprKHlVJCgAoAKACgAoAKACgCB2jt+xKwgEjQufdB7B8X0rRXQ3zIVO1LhEFi5S9zM5YcTmNlA/CLCtUYRj0Qhzb6jXDwxsoYIBfgbWPYdNaYyuWSOCxDowBkcre2VmuL9hOvzrJqK1t3JD6ZtvDFMTgUklDOuYpqt+RPO1cTxCbyoo6mnbSeCawaUiiPcixjutQkKACoATeMGqSgmWUsDOeC1ZLKsD4zyNqzjCM27j/UxO49+2RPxvw8uPhXa8Jp3yMmqmoxKrsnbGKxBMTzMYIwM4soznkpYC9tLkXr0VlFcZeyuTlqyW3nuO33liV2RgwymxOW44X5Vns1FVc9knhmmrQX21+ZCOUSmHxSSLeNgw7Dempp8oyyhKLxJYIva+yVmFiNeTcwf98qvOMZx2yJpunTNTiVT+zMrFHGVxzUkBh1Wxrgaiq/Ty4k8dj2Wis0mthlwWe6Hey3lw0wmhkcPbKcxLKy9GU8fypD1Nz6vI+XhOlfRY+TL9sXf9T7OLUR/3i3KfxDivzFNr1GeJLBytX4RKtbq3lfqW7Z+0Yp1zwyJIp5owYfKtJxx1QAUAFABQAw2zteLDJnla3QDVmPQCqTmoLLHUaey6W2CyU2DeybGFwqCKAaFsxLsea34AdbVp0kVYt7XyK6+r8PLy92X3+A12nteKAWJu3JF4/0Fa7LYVrMmZdPpLdRLFaKvtHGy4gqHOVGdQEB6n4jz0vXPhq53WqMeEd6zwyrSaac58ywWaTHAaDlXaUDyrkRUu1M+JjUGyxkFu120HkPrVbas1y+Q2uW2Ufiy+4bUk9TXj9TLfaduCxEl4lsKfCOEIk8s7q5AUAFABQBzIt6pKOUSmR80VjWGyvDNMZZM+30x+aX1Y4RjMfxEWHkL+deo8DqxU5s5niEuVEbbCXJhQ3OQlye/h8q6S9qWTHZxwRkUBYGQ/GxI7uA+QrzfiPt3tr5HuvBoeVplF9XyJxFo2zxnK3ZwPYw5is1OonS+H9DVq9DTqY4kufUu2xscJ4lktY6hh0YaGvR1Wb4KS7ngdRS6bZVvszraOzklWzaEaqw4qeyryipLbLoRRfOmanB8kE+Cmj0MQlH2kYAnvVq50/D+fZf3PRVeOwa9tNMBDIwIGGYX5uygfI1SPh8s8tDJ+N044y/od7OwRwoQwt6uVeLL7ra3yuvBl5a11lRFw2s8xPUN2OS79jTtg7WXExBxow9l1+y3Md3MHoa5ltbrltZpjJSWUSVLLBQBBb1bxrhEGmaVvcT/AOzdFFKttUF8TZotHLUzwui6syjaeKmxEgZ2zSucq9BfoOSjWslVcr7En/qPS2yq0Gnbgun6sm9pYgYPDpFF759le/izGu7dbGirPpwjyGj08tbqMSfXlldwsNySbljqWPEmvPynK2W6R7iqmFENkEO8Qtmi/ET5Kf1FdPw2GbTieOW40zXq0dzT5VLHgAT5V6LoeMSy8EUAREzH3mBY97f7FW6Vtlk91yS9UjXdkJZEBNyFFz1NhXz+D3TyeinwiZFbzKe0AFABUAFABUgRu29oR4eMySsABwF9WPQDmar5Lse2KyxkX37GN7RnZllkf3pLsey40HgLV67TU+RQoeiORbarb8rpngnJ0IwKZeUQ/wAtLgyPz8+o7fDgwxFNVyLw7q83YueT3GlmlwRGOjsOFydFHMmlKl2S2xNlmojVBzk+ETWzSIIVQ+9xb8R1Nekoo2QUfQ+faq/zbZWerB9pmtHlmbccjahqfLDcKJtS9V8sncNMViLmmRiVbJrcHFMMa6fC8AY96PYHyY1z9clhM2aZ+yzRq5xpOJpAqlmNgoJJ6AC5oZKTbwjIcbI+KmeZ+B4X4Kg4Dy17ya57zZLJ7CiEdLSoLr3+YvsDA3YzEae7Hf7PNvGu1pNP5ccvqzzPjGt86flx6L9xpvjEc8L/AA2ZT2E2I+lK8ShKVWV2YzwC2ML2n3Rzs7CE1yq4nqLbUhtipQ05y6rGuW/VjYny0rveG1YTmeS8b1G5qv6sjcRPmQR82lIP4VN/0rpdXg46W3MvgOZo8yleotWhrKwZYS2yUvQtWxt9Aiqs8T5gLZkGYG3O3EV5Sfgt1c/Y5R3vxtM45zh+hLNv/ByjmP8AAB9TTV4be+wl6ipfmEW9IC/Dh5D3sg/OmLwq59Wij1dXqNJfSK2YKMNqQTrIOA7lq68JnnDkH4qvbnk4O/0/LDxjvkP/AOaYvB/WRR62HoIyb9Yo8EhX+Y/pVl4Ou8iPx0f7RliN58Y/GYIPuIB8zenR8KpXXLFy18uyREzEsc0jNI3V2JPhfQVuq09da9hYM9moss95kbtJrqwHQ/SmS6MK/eRbtizqcFE7agIAfA2rBFjpr2mOV2SygiKVkU/DYMB3A8KRZRXN5aNlPiFtcdvD+Yznw6RG92eQ6AnViTyVR9BTaaa61lLAnUau7UPEn9OxKbP3QxUwzOVhB5MMz27VBAHnVJ62K4islI6b+5kivo+64p/CNQPnek/jrPRF/wAPAYbR3IxEYvE6zAfDbI9uy5Kk+VNhr/7kVlpU+jK2OJBuCDZlIsQRyI5VvhNTWUZJwlB4aOl41YqXP0e7MN5MSeDgRx9qKSWbuLf5a5Ots3S2rsdCiG2JdqxDijb+7df/AIEVsmYLO1iTlbiq27LXPbamPTSnU2huluhC+O4hY4PWgKAUhHG4s0nZbkv1q2m0m3mRs1viSWVB5b7+ny+JJSTKo6W5V0VFnn2yOx2LR1KsAQdLGmKv1KqxxeUQpwoAIWWUJ9nMPK9r0n8DVnODf/y2o24z9ThIlUWUWArbGKisI5spyk8yfJDLERi3Pw5cw7zYH6VWCfmfAZOX9FEoDWkyBQSANQAE0AMc15z2J9TVfz/Qd0q+o7LVcUc3oA6vQBzI2lBKIjFyVVsfFEluvjrgYM3uZQ4/6Y9o/MDzrBJbZND5rK3F/kawvUJCSV3N2UCv7VILu/8Awwfgj1AI7W4k9LVi1Nu57V0RsqhtXxHGL228jFMLlsps0rC63HEIvxEdTp31xrtZh7YcnQr06S3Wfb+RudmStq2Jnv8AdYKPJRSFO6XcZurXSKF4sPio/cxGf7sqg3/iUAimxsuXfPzKPyZdY4+RXt9VV09c6+pxEdrgkZZo72IVviIvcc9DXT0GsfmbWsfD+DPqdLmvKeV6+nzKniQ2U5eP+9B2nh4135Pg49a9pG14SIKiqAFAUAAcBYcBXn28s6YrUAZDhseblm4sxY97Ek13Iw9hJHNnL2mLy7T6VKrIchi0zuwRVZ3PBVFyf0HadKmUoVrLJhCU3wTeE3Lxbi7+riHQku3iF0+dZJa+K91D1pfVnWK3GxKrdHikP2dUPgTcVEdes8ol6VdmVyVGRikiMjjirCx/qO0aVuhZGazFmadcoPDIm/8A6h/wL+dMh7zCf/WvmOVcU0Rg6vQAUABoAYwn9+/4Vqn5x0v+tfMdmrij2gDy9AHEx0oJRDYk61SRpiSm6swGIzEC4j08TSLPakWfEPqWzbeMth5GHJD9KTjHJWPLSLvtyT1eHjij9kyZYwR8KZfaI7coPnXntXa4Vt92dfTQUp5fbk82bAqgKosFFgOyuVSlk0WtvkkgK3roZT2pAbbT2dHPGY5VDKfMdoPI1KbTyiYyaKhu/uoy4vLKwaOEiRSeMn2Lj7p1PcK6a8Q8yHl/m7/IRLSqD8yPR/oaJSACgDH9u4Mw4maMjTNmXtR9QfA3X+Gu3pbN9aMF8dss+o1ggaR1jjGZ2NlH1J6ADUmm2WKEdzKVwc3g0fZmDhwEYX35nF2IHtufH3UHK+grz2q1azum/kjq1UtrEego+0p24ZIx0sWPncD5VzJa6T91GlUQXXkQj2+wbL6yJ2+z7p8wT9KiOulnlIu9LHGcNDbenCJjMOzxi08F2APvWtcoeqsBp2gV1tHq1ndH6ox3UNLbLv0ZlJcevJHxRgivRQftfQ5c1/TXwYmmItTslNo6jnoKOIvnoK4DNQAxeULMb63QaAEm4PQVntvrqeZvHBohXKyvEV3JCPDzFbiCW3XLb61jfjWiTxv/AHGLQXPsepgcQeGHkIHHVbjwzXpb8e0SeN36Mu/DrkJOrKbFHB6ZG/StC8V0jWfMQn8Hd/aN8VMAPaDL+JSPmRTa9fprHiM0w/DWx5cSKmp7ZZDiElAsq6lfeHVTxqs1xldgTy9j7k+cQJoWCm6upHmKphSWRfMJcl+/tAT4TDYgf8pgJRzUlSjXHYSD3G9eW8RplGLXozt6WSbx6oe/tKxjMxsPr3DnXHhLa8s1bHLhDqKeZxdUCjlnOv8AKOFaVO6XupJfEW4VR955+R3knPxxjuUn6mrYvf5l9iuaV2f3A4Et78rnsX2R8taPIlL35P6cB5yj7sV9eT1NlxD4Bfqbk+Zqy09a7EPU2vudktF7SksnxKTew6qTrp0psZSr5Tyu6/griNnD4fZ/ySSOCARqCLg9lbk01lGZpp4ZDbzbvJilBvllT3HtyPFWHNTTqbnW8oXOCksMYbr7IOFWeSVB6y9gQb3QKDZT0LXqdXqVJbuyRNNWPZ9RRVytd7vK+pA4/wBFHCvPTbcsy5b7f72OmllccJf79xycEzj94cq/ZU8e9v0piplL3uF6L+Svmxj7vL9X/BxNsvDsuQxpbpYVLjX0IVtie7JDYM/s86I7cGZAzHRoXUkXY/ZIH+zVNO/Luw+jH2R82ttL4/Uy6QgGFrj4kPZcm1e2ol7MWeetjlzj9RpPox760yeCkeUSOw9lT4k/uV0HFzog8eZ7BXM1vi9GlXLy/RGivSyn14Rb49yVRc0sskh+zGAv11+deY1H/wBJqZv2MRRtr0NXcXTd7BiwYMr/AGfWkt4gGsD8c1nVTZo/B1/2omMMkMItEir3cT3njXKt1llssyeWOjThYQzxW02EbtJY6H2ALjsHUmoUnOajH7j40rPB6casSHKAptmsBztzqmZylhslVbuof2uQsLnVJQNR8JI59nbypjpays8oqq08pdjjae08pCvYI2gawIBPDMDyPWiqMn06kqpNZIXG7rYeS97Qyfaj9w9CUOnlXT03jOp07Si8r0Znt0kJ84IGXYeIgJsomTrHx8UOv1r1Gk/+k081i32X+hzLvDZ/lGS4eSNsyJJGCdVdGyeYGlbl4no5cwsQv8Jc1icfqWvdWHGOPW4f1SB/ZfO2ZXAJBDR2v1tqDrWPV+IUTzFLLXfsPq0k6n7T/kumzNjpFZ5GzsvC/uoOiAnQDhc61wdkE9xulbKS2r/09m3ijvlTO9uORCw8xpVZXt9CY6Z9ZcfM6wO1vWNaMMW5hgVyfivwqtdk3LC5ZM6FFZlwv3+RNg9a3rPcxfI8Z6hywSkcl6q5cE4GmyMWFaSJiAFIZfwvfTwYNTNJP2XH0ZbURbxL16/Qmq2mUa48i1jzPyXWs+oa249f8cjak85IzZxDF5eTGyk/ZH5E3rBTiUpWdui+RquzFKv06/MeTglSAbEjQ0+fMeBEeHyVKbaUokWMAes1zI2gso95X7eVcx5T5OioR257Cr7xQ2tKCGHFGQkjyBBq3mNdSvkS6x++SvNgsLjn9a5EKcFVQELBTxY2436U1+KaijMIfzgVZp4vHGX6krHsPZyAMUja/Au2a/maw2+Jamb5lJlY6fHCiSLY+KMBUKKPhAsB4CuZO2ybbwx8aWNn2kpNs636XF/KlOE3y0xyrwRzY+IFmDJc+8bi/iaaqrHhNMZsYhPtFQL5hY8Of0pkaJN4wWURk+0lPBr91yB3kaCnrTy9C+EjwYguMwDMOxWP5VPlNPBO6EeMhLtMlFHtZE4EI2Ud7AWqyol/rKrZGTeeWJDEMxyiOVja4XIfd6i/KreTjnK+5O+C7nc2JkGjxyg2uLqfdHE6chUKjPRohWV9hRJJhlvFIC3u3tr4g6eNQ6o+qK+ZWxzeYXzJwFyC6/K170vZD1K74vohvC6xux9cUdgCBFqDfT2lPOnwlLb7Czj1BqUusfuXTd1Y3hRsRnaTW/rA9uJsctsuosa7OnVG1OXX45Ode7FNqHT4Y/8ARxjlBJ/ZvePEZSEX71zbyHGqaiNcnmvr+hFTkl/U6fqO9mYIRLa92OrMeLN1NTVXsRS2xzY5d7UyU8C1EbPLWaUxyiMdoY4gpGnvv8lHE/l40uc3jAyutcyZWN5Hk9f+71/drf8Ame350zTt84Hx27Fn4/4NOrtHGIHbMrSM8UY1CankM2tr9SAK5WslKc3XD0+2TfpoxhFTl0yOcG6tGvC2UadlulTTKLrXyF2qSm/mR2NkeH2lBeLmBqydo6r2UmacOYPj09B0dtnEuH+4g+JhxCi+Rx4XH5g0l2bupdQnB8cELjNkWLepmSNXFmDakaW9k3pFlUJyTl2HxtePaWRnj8bJh09c4heOJbWRxfUixVSNKXDROWVGXLZEnDHcgcHv9EBIzYa8jNcDKpBGlhe+lPn4bbuSUljuR14wxQb4QmMouEJLXvmC2F/vg/SoXh927max9RsapyfGRSTeiPIFTCW4XBReHP2r/OoWhu3cyWB0dLPPOcir70Rg5khs1gthGNB46VRaK9vDYLSvo8jdd7XV2b1OhAF8q5ud+fCmvQT243clno3joxAb0FCzJEwLcRZcpPVhfQ9tR+Bm8JyJen9UwG+MiX9WhS+pFwEB5lba61b8A370v5Kfh+zQ1j34kQFcranhdcgvx1427LVd+HZfvfyKlGKfMRrNvs91tHoosPbsQOgtyq8fDVh5l+hVzS6RE5d95m1ye3qFJbQA1MfDYr83BXzOMbUN8TvfiHy2strHUk5iO61hV4eHVRznkPMl2SQrst8RiHALsWdgFUaAsdBw1tTPw9SxGMVk2UR2wdtr4Rq20tgnD+reKwyRKrPlBUst7mT4he/vDxqdXQ1hxXCXY5dN6nlS7v8A3B1BttkFpUZfvKC6N3Ea+YrHGcl0LypT6McQbYZz7EUrdpUKPNiKsrJlZUxXVolYsSbe0LHvvTlbxyIcFngSklvSZzyXjEbzzhFLMbKBcml5LqLbwiO2QhctO4sZNFB4rGOA7zxqo2xpewu37klu/gxK00rC6lgidojBuf5mYeFdXRV+w5PuZNVPGIrt/knsXiMi34k6AdWPAVqusVcc/b5mWuG94GMkZCPb3mBJPVrVj2va/V/uPUk5LPRfsM8Lh1kw6WupCgAjiCOPz5VmprjOmPqv3HWzlC2XzI1se0JyYjQHRZB7jd/2TSZKUHhjVCM1mH2Ge0Y8HfM6ozHgF1Zu4Lxpe4bDzeiIiLZq4jERwrGka5rsLXNl1IZuFyPhFP08N88F7J+XW5N5LvvVuvFi8K8GVUPGNgAMrr7p05ciOhrt7F6HGVkk85MKTZbxyNHKuWRCVZT1Glx1B5HnWSfDwek0ajbDciVw+EFCWToYwSEeEpirKuZ62DqXWR5g1lwtUcCd5H4iE1RxIciNmiahIzT3dhhLC3Q1dNGScJvseDBv9k0bkQqLH2FF2e3PSo3oYtLPuKYfAKWC5sxJACrqSSdBpU4nJZjFkbaIP+pNGx+j/dB4X9fOuQqLRpoSL8Wa3A20A7TVqamnukZPEdfC2Kqq6IvOLwyyI0bi6sCp7jpWhpNYZyIycXlFGbAT4KT1a3mgbWO5AZTzUE6G3TpXH1NHlvK6M6sLY3Ry+GOxiMQ/uxrGOrtc/wAq/rWbkMQXfJ1GWQj1k6nsyqo8Nb1APD92I6mxCopdmAUC5J4WoKpNvCIjOJyHlYJCDdUJF3PJn6DoKB3ucR6/70JOFHn9mG4T4pbaAdEv7x7RoK00aaVjy+EZ5zjXy+vp/JZ8Lh1jRUQWVRYDsrsxiorCOfKTk8sZbRb97EOVnbxAUD5Max6p+3BfNjql/Tk/kdk1BBEQKDh2bMVF3cEG1hckVhrSlW5fFs2WNq1RxnhIiF2uAoXFgLmAIYi6MD16HsNJy2uRrq5zWN0dJDkwaqL+/KFsFH3TbVqgvzHmx/QkNmwLHisNFHoAJHPUgLYknmSWFa9Cs2/Qz3ybqk38C612DmDPaGy4ZxaaNHH3gLjuPEeFVlFS6jK7Z1vMHgw3bOAkgnmjSRgEkIAOvs8V/wAJFdCrw2qytSWUMfjWprlhvIxO0cQvND4EVWXhMl7sjTHx6b6xQDb8/NEPiaW/DrV3GrxuL6wOX2/Kf+Uv81Vfh93wLf8ANQ/tGj7blLW9WtyL8TS/+PszhsH41xlRE22hOeAjHnV14VLuxb8cn2ijlsROfjUdy0xeEruxUvG730x9jk+sPGVvCwp8fC6l1ET8V1MvzHH7KDxJbvJNaIaOmPRGSeptn70maF6L9lq2JQ2Fo1Mlrc/dXyzE+FGsarq2ruIp9qbb7GxVxzUFACOLwqyKVcXH0PIgjUHtqsoKSwy0ZOLyiOTYEfxPK46F7f5QL+NZo6KpPOBz1U+2F9Bvj9nwlQkUae8CxCjQKb6tzJIFL1GzZsgvsXrnPO6TY2w2AWeYpIoaKNQSpF1Z2uACOBAAJt2ik6OlSk5PsNtscIcdX+xLwbBwyG6QRAjgci/pXRVUFykjI77GsOT+5IAUwUe0AR211t6t/svY9z+z9StZNWvZUvRr9eB9D6x9V+3JxiBmRlvxBHmKRJpxaLw9mSZCnGo8Zw5OR8uUg6HTS4B4isW/Fara7YNbg1PzFys5EMHi2zmGYAOBcEe669R0I5ilkyisbo9B9wHQVBQ73Ww+d5MURow9XF/0wblv4m+Siutoatsdz7iNVPGK126/MslbjGFAGTb+wAY+T7yRse+xX6KK7Xh7/p/Uw6viSZW5IAa3mZSGU2EqGhqmNJIbVRxGqQzmWzIe8fKkTWJxf0Gx5TFQKYVPCKAPQKAPFXUUJEM1L0Uj99N/0k/zNf8AKsXiXSP1J03c0uuUagoAKAI3aMj5rCNnBGlvdvrfMeXKsl/mOWEsr/eo+pRxlvH+9hJtnzMNZUTsVM1vEkfSq/hZNe1L7FvOguiz82PNm4BYVKgliTmZjxZjzPgALdlaaqo1x2oVZY7HljumCwoAKAEcZhxIjIdLi1xxB5Edxqs4KcXF9y0JbWmVr9tyN6uUhJB10DD7Sk6EH5VxLYzreJHQUVJbo9BDGNBILO0bd7C47je4pLkMipx6ZIssqyx/vhIqElQLvLqLZfZvccPKpSb4SGt+y+Mfoibw+zJcQf3imKDmCbSSdlh7i9+p7K20aNt5n09DJO+Nfu8v9EWlEAAAFgNABwArqnPOqACgDH978es2NmZNVXLED1KXzf4iw8K7mghtqy+5z9W8ySIfNW4ynLMKAQ1xCUYLqRCbTUgX6EH51nvXs59DVVLnAl608KksgE1QSe+uqckHoloQF23F3gTDTpJIbRspjkbkt7FSey4A8aRra99WV2K0PbNp9zZMFjo5lDxOrqeakGuEpJ9Dc011HFSQFABQAUAFABQAUAFABQAnPh1cWdVYdGAI+dQ0n1JUmug3Gy4B/wAmP+Rf0qNq9C3mS9WOIoFX3VVe4AfSpwirbfUUqSAoAKAKNvbjZJEnUO0aocgCEgk9Sw18K5FuoslqFWnhZNMYxjDOOxRIcDYBQdAOn9a93GaisJHAknJ5bOxgtfe+X9anzfgRsPf7O+98v61HnfAlV/E8Oyr/AB/4f61Hn/AlV/Ea43YOZWGfl9n+tUndmL4G1ww1yMf/AA3e373l9j/VSvP46DtvJyN1v73/AAf6qr5/wLbRSPdP++/wf6qj8R8A2iy7of33/wAf+up/E/ANg9wW6fEGW4I4ZP8AVVlqu2Ck6s8pl22Ns1ooI5I5MsiCxYLYOoNrOt9a8bOiVWolKuWOen+DqRs3RSksl7gfMoPUA11k8ozHdSAUAFABQAUAFABQB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615113" y="-1081088"/>
            <a:ext cx="20288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3" name="Picture 6" descr="http://www.disneyclips.com/imagesnewb4/imageslwrakr01/clipsnow10.gif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8274"/>
            <a:ext cx="4392488" cy="625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91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948178" y="-387424"/>
            <a:ext cx="753764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2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694363" y="-10890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2056" name="Picture 8" descr="http://3.bp.blogspot.com/-V6L3Lc89r74/UV9iphNSsYI/AAAAAAAACX0/0tUJYrvPP18/s1600/sev-snow-white-witch-eyebrows-blog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32856"/>
            <a:ext cx="5682208" cy="426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26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3309910" y="404664"/>
            <a:ext cx="2809627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גָמָל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מלבן 5">
            <a:hlinkClick r:id="rId3" action="ppaction://hlinksldjump"/>
          </p:cNvPr>
          <p:cNvSpPr/>
          <p:nvPr/>
        </p:nvSpPr>
        <p:spPr>
          <a:xfrm>
            <a:off x="6156176" y="3645024"/>
            <a:ext cx="2736304" cy="22159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חָז</a:t>
            </a:r>
            <a:r>
              <a:rPr lang="he-IL" sz="13800" b="1" cap="none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ָ</a:t>
            </a:r>
            <a:r>
              <a:rPr lang="he-IL" sz="13800" b="1" spc="50" dirty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ק</a:t>
            </a:r>
            <a:endParaRPr lang="he-IL" sz="13800" b="1" cap="none" spc="50" dirty="0">
              <a:ln w="11430"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מלבן 6">
            <a:hlinkClick r:id="rId3" action="ppaction://hlinksldjump"/>
          </p:cNvPr>
          <p:cNvSpPr/>
          <p:nvPr/>
        </p:nvSpPr>
        <p:spPr>
          <a:xfrm>
            <a:off x="3347864" y="3626544"/>
            <a:ext cx="2592288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גַן</a:t>
            </a:r>
            <a:endParaRPr lang="he-IL" sz="13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מלבן 7">
            <a:hlinkClick r:id="" action="ppaction://hlinkshowjump?jump=nextslide"/>
          </p:cNvPr>
          <p:cNvSpPr/>
          <p:nvPr/>
        </p:nvSpPr>
        <p:spPr>
          <a:xfrm>
            <a:off x="216024" y="3626545"/>
            <a:ext cx="2843808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אָכַל</a:t>
            </a:r>
            <a:endParaRPr lang="he-IL" sz="13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57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650461" y="-235393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1" name="AutoShape 20" descr="data:image/jpeg;base64,/9j/4AAQSkZJRgABAQAAAQABAAD/2wCEAAkGBxQTEhUUEhQWFhUXFxwYGBgYFxgcGRgWGBcWGhocGRUYHCggHBwlHBcUITEhJSktLi4uFx8zODMsNygtLisBCgoKDg0OGxAQGywkICQsLCwsLCwsLCwsLCwsLCwsLCwsLCwsLCwsLCwsLCwsLCwsLCwsLCwsLCwsLCwsLCwsLP/AABEIAO0A1QMBEQACEQEDEQH/xAAcAAABBQEBAQAAAAAAAAAAAAAAAwQFBgcCAQj/xABHEAACAQIDBQQHBQUGBAcBAAABAgMAEQQSIQUGMUFRYXGBkQcTIjJCobFSYnLB0RQjgpLhFWOisuLwM0Nz8RYXJDSjwtII/8QAGwEAAgMBAQEAAAAAAAAAAAAAAAMBAgQFBgf/xAAzEQACAgEDAgMGBQQDAQAAAAAAAQIDEQQSITFBBRNRIjJhcYGRFEKhsdEjUsHwFTPxBv/aAAwDAQACEQMRAD8A3GgAoAKACgAoAKACgAoAKACgAoAKAIzb+34MHH6zEOFHIcWY9FXiatGLl0IbwZFvJ6X5nuuGUQp9o2Zz5+yPn301RhH3uSvL6FGxe900hvJLI57Xb9autRFdEVdeerGy7xODcFgeoJH50fivgHlEvs/0hYuL3MRIOwnMPJ7io86uXWJOyS6Mv263pceR1imh9YzaK0dgb2+JTpbqR5UmzYlmLHUwlOSiW2Hep43H7QFKNzUG6eHxD51m8xrqdV+Gqcc1PlevctyOCAQQQRcEcCKcclpp4Z1QQFABQAUAFABQAUAFABQAUAFABQAUAFABQAUAFABQBXd8t7IsBFmb2pGHsR31Paei9tMrrc38CspYPnPefeSXFTNJMxZjwHJRyCjkKtOxR9mIJd2QRu1I5ZY7jw9yM1wOZsT8qHGXZFobXLEnhE5gjgk98Mx6spt5Cs01cdiiXhseuX8WixbPiwMuiJET0tr86pumup0q69HZ7iiyxbqbEhTEPKkYXIlhbq1/yq0ZNvlidRRVXjZHDYvtTFEuTYkdn6VWcuTdRDbEsm5W9UYUYd82lyr8QFJ4HmLG9MptXunI8S0MnN2w+qL4DWk4R7QAUAFABQAUAFABQAUAFABQAUAFABQAUAFABQBGbx7aTCYd5pOCjQc2Y8FHf+tWjHc8EN4R8y707ekxMryyNd2PgByAHIAU22e1bYlYruyCjjvx86zpepccJiVXgL9tMVij0RVxydjaZ6Vf8RIjYj044HiKPPz1RO08sh1Gh6ioflyJTkuSybsb2GD1kczEhgMr8bW5HsrDdS17h1tHrVuSvfHqSf8AbsfH1qW/EKybLOmGeiWr0uM719ya3VxYSX1pGh+lqmt4lllNTV5tb29y37P3rGTL6woAWCDKNVucvtMCDp06VsVyZyLPD25Zxn1+Y+3c3raXEeof2gwJVrAG41s1tDpfWohdme0TrfDlVV5q+qLjWg5AUAFABQAUAFABQAUAFABQAUAFABQAUAFAGF+mbeEy4r9nU+xALHtkYXbyBA86fX7Mc+pV8syxvaakP2mWAIzsEQEkmwA4kmqyZKRpu7nogd1DYqTJf4EAJHex08qxvUt+4h6qS94tUPomwQGokbtMh/Kqu271J21+g3xnojwhHsNKh/Fm+TCo8+5deSdlbKjtv0TTx3MDrKPsn2W+tjTI6tfnWCrp/tZRdo7NmhbLNGyEcmBHkedaYzjJZTFOLXUZFD0q2Co8jx00a2WRgOl6rKuL5aNFerugtsZPBoWycZmiU30Kg/Kud7smmexpatrjNd0W/wBGmEL4ppT7saEX++5Fh/KG8xTtKm5ORzPG7VGqNa6t5+iNQreeYCgAoAKACgAoAKACgAoAKACgAoAKAM2359J4wzNFhVV3XRnb3Aw4gKDdiPLvpqq9ndLoU3c4Rm//AJs7SDZhMvcY0t5Wv86U2i5WMdjXmkeSQ3d2LMfvMbmrkDGT2RpxNUfBJonoa3b9bM2JkHsxaL2yEcfAH51j1MuNg6pdzYJ8RNmKQooA4vITlv8AdVdT5ikKSQxrI0mkx6e0v7NN9yzxk9zFmHmKupplWhfYO8KYktGVaKeP/iQvbMoPAgjRlPUVfBUmGjBqrimSpMa4rZscgtIiuOjKCPnVfLS6Ft7KPvtuRhzhZvUYeNZQhZSqgG41sLdbUtWThNZfAxJTTWDCcMuYEc660I7uDE+CY2Htj1X7qThfQ8hfr2Vjv07byup2vDvE1RHy5rK7fA+kNyIY1wcXqwNRdjxu97Mb89R5WptCWxYMGunKd8nJ5/jsT1OMgUAFABQAUAFABQAUAFABQAUAFAERvbtE4fBzyr7yocv4m9lfmRV4R3SSIk8LJ8ybVN61anpgVUQ6LrasKXI4ejtp2MLLIyN4YzI4AFySAB1JNgPOkN92WSzwbTisU2yMDDGijNlDsQRrJcF1Knip1FxqNNK56/qybZp91YEcB6RC7MMQHwqsQYS8ZOZWsLZjYaHW/Sq2aeWMxLV2x/Mi8RYmRGAkIZW0DgW1PAMO3kay7nHqOcYyXsjx9mxySxzMP3kdwrA2NmGqm3Few9K11zyZpIk6cUCgBOaO4qk4bkWjLB89ek3dc4LE+tjH7mUkjoraXX8xTtNa+j6oi6OfaRVp3BW9dGySccmZLk370I7QWTZiqPeikdGHec4+TCs0S7L/AFYgKACgAoAKACgAoAKACgAoAKACgCm+ljFqmz2DEAu6Ko6nNmPyUmm0f9iKWe6zAdoiteoWRdZHomt6yRjyObE8TJrlFVsll4QJGl+iPdEu4xco9hT+6B+Jvt9w5VztTbn+nH6miqOFuZszQKR7QB7wDVFHgs2ZP6SNkzwStOYRisOQRrqYRlsFC65VvrcCt2nvjXDa4p/P9jJqKJWy3KbXy9fX4kpuPNiHhMbDPCTaJibshAVirHmBfQ9lqR4lpoQsezjOOPms/oX8O1E51KU+vKz64bWfqaHCKx1o1SHFaRQZqjIYC9GQK/vhshMVh3hce8ND0YagjxrPZPZJSQ6CysM+aJlKZkbirFT3g2NdWMsxMjWHg2L/APngnJix8OaM+Nm/K1QuodjYasQFABQAUAFABQAUAFABQAUAFAHGYnhw6/pUAfP3po2izbRKFmyRooAJNgzXJIHInTyq6e3APko5xF+JprtyuSu3A3kn6Upz9C2BTY2AaeeOJfedgvdfifAXNJnPbFyZaK3PB9QbKwiwxJGgsqKFHcK5tSzyzW/Qeeup+Suw7Vwakq44E4MGie4iqCb+yANTx4VRxyRkXValRwQ2cySWqs54JUcjVp6zStHKBGbX2a01mjnlhlUeyyt7P8cZ0YfOr1288lZRG+zNsmWBmmASSIsko5Bk4kfdIsw76pqOpetHzfj5s8sjjgzs3gWJ/OuvBYikYpPLZ9F+h7d5sJgc0ilZJ29YVPFVsAgI5Gwvb71XXqQy9VJAUAFABQAUAFABQAUAFABQAlfMewfM/oKjqSK1JB8/+nPZbJjhLb2ZY1IP3kJBHllqz5QGZUsDygDUPQ3sAmRsU40W6R35seJHcNPE1g1lv5EaaIfmNmt7NUq90Z3GUjGmD0kOcPRkXMeBwLDmaNyXBnafU9kewqJySQRWSMxuKyqzG5ABNhxPYB1rDOeWaYxKjPvFhvWFMU8kT/eJVF7M0ZKg95vTZaS1LdjKIjqoJ7VhMldkY8ZgqSetiYFo3vf3SAVzfFxFjWdpxfI54nHcig+kPeAQDEQxsC+IkzPY+6oRFt3nLr31toh5sk30Qmx+VH4voUjcXFQxY/DPiAphEnt5hcC4IViOisVPhXTMB9XowIBBBB1BHAjvqxB7QAUAFABQAUAFABQAUAFAHLtYE9BegDjDrZR3fOoXQlitSQZ56boYzgA7/wDEWRfV/iNwR3Zb+VWi8AfP4gDcNKsoKXQrnB4mHN+3h/sUuUXHksuT6V2JgVhgiiUABEA0621PnXn5tyk2zopYWCbh1FbKnwJlwxDGKFUseQJ8qtN4L1tt4IHC7zKArSxvGj6q2jKR2leB7KpsmuWbJaOUm4wabXVdyeusqZ424jRlP+/KomsrKMfMJbZL6MRxOMC2DG2nHkbcf+1Z5zb4ZeEO6O/U5lN+BH1qVXlZI3YZm+29ysQspbDOJIWN2he1xe9wpOmt+etdTS+KSr2ws91cY7Y+RztV4bC3dOCSm+c98/MqG8ay7NeMRsQTCBlZy3qnNsxQXsL208aVGVeobwsL9zW4zpim3kpckjSMSxLMeJNa4wSWEZ5ScnmR4y5bVboyptvoe3kZ4/2ZmPsLmjN/guAV8CR4GnSisJoEzVYZzoG58DyP6GlE4HFBAUAFABQAUAFABQAUAcypcEdQRQwE8I90F+PA940NVj0JfUWqxBm3puwzPgQw4RyK57rMt/8AFVl0YGCQYjKaIT2MiSyS2yQsk8K/alQf4hU6myLrbXUmqL3I+g9qyGNBIOCsCw6pwPle/hXnGuDqV4k8EjhJQbWNwdQabTMTZEdSIGBB5itbSaEp4ZS9ycWgEuDxAGUsQubhe9ivYdLjxptMkuH0Ox4lVJ7dRX1ws/yLTbOxWALtABLhycxU+8o7uPiL8KiylrmIuN+n1aSte2fTPZk7EY5kSUAEEZhfWx/UVl8pPkxvdXJwYqZgBV+EiNjZF7U2ksMbyNwUX7zyFY58vgdGGXg+dN4tqNiZ3kY3udO6uvRV5ccGG+3fPjougigCCtixBfEz9RFzmW9UfKySax6E93pvWnEOjJGqMoLAjMzFeF+IAHGrZxDBHc2eZQEPd8+XzpbLLqLpwF+NSQe0AFABQAUAFABQAUAFADaT2GzfC2jdh5H8qq+HknqODViCI2vh1mR45FBBBVl6g/lUxfJJ8376bqSYKUggmJj7D8iOh6MKJR7kCO4cWbaGGH94D5An8qzah4rYyr3kfScsd1seB0Ncxr2TUn7RA7MmMEn7O59k6wsea/ZPaPpWdPDNU471vX1LLDLW2qzJilEr+292C7mWEqGbV0b3WPUEcDTvkbtNr9kfLsWV29Ud4PZ2LtleZkTsbObdhI+pq2+S4TKWW6bOYwy/sSeFwiQx5Eva5Nybkk6knxpMppCHOVktzGONmCgsxAUakmkTsyPguyMb9Im+Hrz6mEnIDqeprTpqHnfL6CdRcorZHr3/AIKGproGAWigeRgoBJOgAFye4Cpw2Qbd6K/RyYbYnGIM9v3cTAHJf4mHDN2cqsBqhIGnkBVQPBGSbt4D9etBIrUkBQAUAFABQAUAFABQAUAeMtxY8DQAjDdTlP8ACeo6d4qq44JfqI7ShuuYe8vDtHMVL+AJkFjMLHMhWRQ6NxVhcU1PKyD4KtgdycNhsbDLDnBu5ylrqPYI0vr8XWsOve2vC7s06eCeZehoAS61kUcxDOGRO0sAsq5W7wRxVuRB61iksM1VzceUR0O03g9jEAlfhlUXUj74HA0RbQx1qfMPsTMG14mFxIhHYw/WnxuM8qJLsI4neGBeMqk9FNz5CrSuyEdPP0Kftn0m4WO4QmRvlVY0WzfT7l35cPel9uTMd5d858Yct8qclFbqdJGHL5Zns1Ta2w4X6iW7W60uLkCRqPvOeCj8zW6Udi5Rkjya3sn0P4RADM0kjc9cq+Sj86jJJctibuYXC/8At4EVuoF28XOtDYEzlJ4m3d+tQB0qAcKkg6oAKACgAoAKACgAoAKACgAoAKAOJEuO3l31DQHBa6/740JklfAszL0Nx41aHVotL1GcBz4s9I4wP4nNz8lFYPEHlxj82a6Vipv1f7FkRdKrFcCG+RtiYqz219xsJDMr1rJgfkZSbIgJuYkJ/CKMl1ZNdzqXBr6tkRVW6kCwA4g0J4ZGW3yfM2NgaN2RhZlJUjtBtXfjJSSaOZJYbRzhgS6hRckgAdSTYVZPHJB9MbhbvrhcOoI9sgFz2kVZycvaZPThFtyX48OlQVPWYKNSAPKpATjxkbGyuhPQMCfK9ThgL1ABQAUAFABQAUAFABQAUAFABQAUAcq4PAigBGY2PYfr/wBvpUdySs7RxqRMzubDLfvtyHbVlxLPwLxi5YSPN2cO2UyOLPKxcjoD7o8BauPZZ51zkunY22YjFRXYsYFaUZAIoayGRrNh+lZbKe6HRmNHQisrg0OTTOCKqSZ56QtwDiWOIw1hKffQ6B+0Hk31rbptTs9mXQVbVv5XUq/o43Tl/b19fGyCIZrMLe1cZbcjzNdKMoz915Mu1x6n0Fgl0udFHDttxPdTmUZE7S24W9mA2HOTr+AcPE/1rTVR3kZ5244RByQhtXu56uSx+da0kughyb6jKdoAbMIwemgP61fDIWexIbN2xLD7jGWPnG7XIH3HOt+w6d1Is08ZdOGNhc11LhszaUc6Zoze2jA6Mp6MORrBODg8M0pprKHlVJCgAoAKACgAoAKACgCB2jt+xKwgEjQufdB7B8X0rRXQ3zIVO1LhEFi5S9zM5YcTmNlA/CLCtUYRj0Qhzb6jXDwxsoYIBfgbWPYdNaYyuWSOCxDowBkcre2VmuL9hOvzrJqK1t3JD6ZtvDFMTgUklDOuYpqt+RPO1cTxCbyoo6mnbSeCawaUiiPcixjutQkKACoATeMGqSgmWUsDOeC1ZLKsD4zyNqzjCM27j/UxO49+2RPxvw8uPhXa8Jp3yMmqmoxKrsnbGKxBMTzMYIwM4soznkpYC9tLkXr0VlFcZeyuTlqyW3nuO33liV2RgwymxOW44X5Vns1FVc9knhmmrQX21+ZCOUSmHxSSLeNgw7Dempp8oyyhKLxJYIva+yVmFiNeTcwf98qvOMZx2yJpunTNTiVT+zMrFHGVxzUkBh1Wxrgaiq/Ty4k8dj2Wis0mthlwWe6Hey3lw0wmhkcPbKcxLKy9GU8fypD1Nz6vI+XhOlfRY+TL9sXf9T7OLUR/3i3KfxDivzFNr1GeJLBytX4RKtbq3lfqW7Z+0Yp1zwyJIp5owYfKtJxx1QAUAFABQAw2zteLDJnla3QDVmPQCqTmoLLHUaey6W2CyU2DeybGFwqCKAaFsxLsea34AdbVp0kVYt7XyK6+r8PLy92X3+A12nteKAWJu3JF4/0Fa7LYVrMmZdPpLdRLFaKvtHGy4gqHOVGdQEB6n4jz0vXPhq53WqMeEd6zwyrSaac58ywWaTHAaDlXaUDyrkRUu1M+JjUGyxkFu120HkPrVbas1y+Q2uW2Ufiy+4bUk9TXj9TLfaduCxEl4lsKfCOEIk8s7q5AUAFABQBzIt6pKOUSmR80VjWGyvDNMZZM+30x+aX1Y4RjMfxEWHkL+deo8DqxU5s5niEuVEbbCXJhQ3OQlye/h8q6S9qWTHZxwRkUBYGQ/GxI7uA+QrzfiPt3tr5HuvBoeVplF9XyJxFo2zxnK3ZwPYw5is1OonS+H9DVq9DTqY4kufUu2xscJ4lktY6hh0YaGvR1Wb4KS7ngdRS6bZVvszraOzklWzaEaqw4qeyryipLbLoRRfOmanB8kE+Cmj0MQlH2kYAnvVq50/D+fZf3PRVeOwa9tNMBDIwIGGYX5uygfI1SPh8s8tDJ+N044y/od7OwRwoQwt6uVeLL7ra3yuvBl5a11lRFw2s8xPUN2OS79jTtg7WXExBxow9l1+y3Md3MHoa5ltbrltZpjJSWUSVLLBQBBb1bxrhEGmaVvcT/AOzdFFKttUF8TZotHLUzwui6syjaeKmxEgZ2zSucq9BfoOSjWslVcr7En/qPS2yq0Gnbgun6sm9pYgYPDpFF759le/izGu7dbGirPpwjyGj08tbqMSfXlldwsNySbljqWPEmvPynK2W6R7iqmFENkEO8Qtmi/ET5Kf1FdPw2GbTieOW40zXq0dzT5VLHgAT5V6LoeMSy8EUAREzH3mBY97f7FW6Vtlk91yS9UjXdkJZEBNyFFz1NhXz+D3TyeinwiZFbzKe0AFABUAFABUgRu29oR4eMySsABwF9WPQDmar5Lse2KyxkX37GN7RnZllkf3pLsey40HgLV67TU+RQoeiORbarb8rpngnJ0IwKZeUQ/wAtLgyPz8+o7fDgwxFNVyLw7q83YueT3GlmlwRGOjsOFydFHMmlKl2S2xNlmojVBzk+ETWzSIIVQ+9xb8R1Nekoo2QUfQ+faq/zbZWerB9pmtHlmbccjahqfLDcKJtS9V8sncNMViLmmRiVbJrcHFMMa6fC8AY96PYHyY1z9clhM2aZ+yzRq5xpOJpAqlmNgoJJ6AC5oZKTbwjIcbI+KmeZ+B4X4Kg4Dy17ya57zZLJ7CiEdLSoLr3+YvsDA3YzEae7Hf7PNvGu1pNP5ccvqzzPjGt86flx6L9xpvjEc8L/AA2ZT2E2I+lK8ShKVWV2YzwC2ML2n3Rzs7CE1yq4nqLbUhtipQ05y6rGuW/VjYny0rveG1YTmeS8b1G5qv6sjcRPmQR82lIP4VN/0rpdXg46W3MvgOZo8yleotWhrKwZYS2yUvQtWxt9Aiqs8T5gLZkGYG3O3EV5Sfgt1c/Y5R3vxtM45zh+hLNv/ByjmP8AAB9TTV4be+wl6ipfmEW9IC/Dh5D3sg/OmLwq59Wij1dXqNJfSK2YKMNqQTrIOA7lq68JnnDkH4qvbnk4O/0/LDxjvkP/AOaYvB/WRR62HoIyb9Yo8EhX+Y/pVl4Ou8iPx0f7RliN58Y/GYIPuIB8zenR8KpXXLFy18uyREzEsc0jNI3V2JPhfQVuq09da9hYM9moss95kbtJrqwHQ/SmS6MK/eRbtizqcFE7agIAfA2rBFjpr2mOV2SygiKVkU/DYMB3A8KRZRXN5aNlPiFtcdvD+Yznw6RG92eQ6AnViTyVR9BTaaa61lLAnUau7UPEn9OxKbP3QxUwzOVhB5MMz27VBAHnVJ62K4islI6b+5kivo+64p/CNQPnek/jrPRF/wAPAYbR3IxEYvE6zAfDbI9uy5Kk+VNhr/7kVlpU+jK2OJBuCDZlIsQRyI5VvhNTWUZJwlB4aOl41YqXP0e7MN5MSeDgRx9qKSWbuLf5a5Ots3S2rsdCiG2JdqxDijb+7df/AIEVsmYLO1iTlbiq27LXPbamPTSnU2huluhC+O4hY4PWgKAUhHG4s0nZbkv1q2m0m3mRs1viSWVB5b7+ny+JJSTKo6W5V0VFnn2yOx2LR1KsAQdLGmKv1KqxxeUQpwoAIWWUJ9nMPK9r0n8DVnODf/y2o24z9ThIlUWUWArbGKisI5spyk8yfJDLERi3Pw5cw7zYH6VWCfmfAZOX9FEoDWkyBQSANQAE0AMc15z2J9TVfz/Qd0q+o7LVcUc3oA6vQBzI2lBKIjFyVVsfFEluvjrgYM3uZQ4/6Y9o/MDzrBJbZND5rK3F/kawvUJCSV3N2UCv7VILu/8Awwfgj1AI7W4k9LVi1Nu57V0RsqhtXxHGL228jFMLlsps0rC63HEIvxEdTp31xrtZh7YcnQr06S3Wfb+RudmStq2Jnv8AdYKPJRSFO6XcZurXSKF4sPio/cxGf7sqg3/iUAimxsuXfPzKPyZdY4+RXt9VV09c6+pxEdrgkZZo72IVviIvcc9DXT0GsfmbWsfD+DPqdLmvKeV6+nzKniQ2U5eP+9B2nh4135Pg49a9pG14SIKiqAFAUAAcBYcBXn28s6YrUAZDhseblm4sxY97Ek13Iw9hJHNnL2mLy7T6VKrIchi0zuwRVZ3PBVFyf0HadKmUoVrLJhCU3wTeE3Lxbi7+riHQku3iF0+dZJa+K91D1pfVnWK3GxKrdHikP2dUPgTcVEdes8ol6VdmVyVGRikiMjjirCx/qO0aVuhZGazFmadcoPDIm/8A6h/wL+dMh7zCf/WvmOVcU0Rg6vQAUABoAYwn9+/4Vqn5x0v+tfMdmrij2gDy9AHEx0oJRDYk61SRpiSm6swGIzEC4j08TSLPakWfEPqWzbeMth5GHJD9KTjHJWPLSLvtyT1eHjij9kyZYwR8KZfaI7coPnXntXa4Vt92dfTQUp5fbk82bAqgKosFFgOyuVSlk0WtvkkgK3roZT2pAbbT2dHPGY5VDKfMdoPI1KbTyiYyaKhu/uoy4vLKwaOEiRSeMn2Lj7p1PcK6a8Q8yHl/m7/IRLSqD8yPR/oaJSACgDH9u4Mw4maMjTNmXtR9QfA3X+Gu3pbN9aMF8dss+o1ggaR1jjGZ2NlH1J6ADUmm2WKEdzKVwc3g0fZmDhwEYX35nF2IHtufH3UHK+grz2q1azum/kjq1UtrEego+0p24ZIx0sWPncD5VzJa6T91GlUQXXkQj2+wbL6yJ2+z7p8wT9KiOulnlIu9LHGcNDbenCJjMOzxi08F2APvWtcoeqsBp2gV1tHq1ndH6ox3UNLbLv0ZlJcevJHxRgivRQftfQ5c1/TXwYmmItTslNo6jnoKOIvnoK4DNQAxeULMb63QaAEm4PQVntvrqeZvHBohXKyvEV3JCPDzFbiCW3XLb61jfjWiTxv/AHGLQXPsepgcQeGHkIHHVbjwzXpb8e0SeN36Mu/DrkJOrKbFHB6ZG/StC8V0jWfMQn8Hd/aN8VMAPaDL+JSPmRTa9fprHiM0w/DWx5cSKmp7ZZDiElAsq6lfeHVTxqs1xldgTy9j7k+cQJoWCm6upHmKphSWRfMJcl+/tAT4TDYgf8pgJRzUlSjXHYSD3G9eW8RplGLXozt6WSbx6oe/tKxjMxsPr3DnXHhLa8s1bHLhDqKeZxdUCjlnOv8AKOFaVO6XupJfEW4VR955+R3knPxxjuUn6mrYvf5l9iuaV2f3A4Et78rnsX2R8taPIlL35P6cB5yj7sV9eT1NlxD4Bfqbk+Zqy09a7EPU2vudktF7SksnxKTew6qTrp0psZSr5Tyu6/griNnD4fZ/ySSOCARqCLg9lbk01lGZpp4ZDbzbvJilBvllT3HtyPFWHNTTqbnW8oXOCksMYbr7IOFWeSVB6y9gQb3QKDZT0LXqdXqVJbuyRNNWPZ9RRVytd7vK+pA4/wBFHCvPTbcsy5b7f72OmllccJf79xycEzj94cq/ZU8e9v0piplL3uF6L+Svmxj7vL9X/BxNsvDsuQxpbpYVLjX0IVtie7JDYM/s86I7cGZAzHRoXUkXY/ZIH+zVNO/Luw+jH2R82ttL4/Uy6QgGFrj4kPZcm1e2ol7MWeetjlzj9RpPox760yeCkeUSOw9lT4k/uV0HFzog8eZ7BXM1vi9GlXLy/RGivSyn14Rb49yVRc0sskh+zGAv11+deY1H/wBJqZv2MRRtr0NXcXTd7BiwYMr/AGfWkt4gGsD8c1nVTZo/B1/2omMMkMItEir3cT3njXKt1llssyeWOjThYQzxW02EbtJY6H2ALjsHUmoUnOajH7j40rPB6casSHKAptmsBztzqmZylhslVbuof2uQsLnVJQNR8JI59nbypjpays8oqq08pdjjae08pCvYI2gawIBPDMDyPWiqMn06kqpNZIXG7rYeS97Qyfaj9w9CUOnlXT03jOp07Si8r0Znt0kJ84IGXYeIgJsomTrHx8UOv1r1Gk/+k081i32X+hzLvDZ/lGS4eSNsyJJGCdVdGyeYGlbl4no5cwsQv8Jc1icfqWvdWHGOPW4f1SB/ZfO2ZXAJBDR2v1tqDrWPV+IUTzFLLXfsPq0k6n7T/kumzNjpFZ5GzsvC/uoOiAnQDhc61wdkE9xulbKS2r/09m3ijvlTO9uORCw8xpVZXt9CY6Z9ZcfM6wO1vWNaMMW5hgVyfivwqtdk3LC5ZM6FFZlwv3+RNg9a3rPcxfI8Z6hywSkcl6q5cE4GmyMWFaSJiAFIZfwvfTwYNTNJP2XH0ZbURbxL16/Qmq2mUa48i1jzPyXWs+oa249f8cjak85IzZxDF5eTGyk/ZH5E3rBTiUpWdui+RquzFKv06/MeTglSAbEjQ0+fMeBEeHyVKbaUokWMAes1zI2gso95X7eVcx5T5OioR257Cr7xQ2tKCGHFGQkjyBBq3mNdSvkS6x++SvNgsLjn9a5EKcFVQELBTxY2436U1+KaijMIfzgVZp4vHGX6krHsPZyAMUja/Au2a/maw2+Jamb5lJlY6fHCiSLY+KMBUKKPhAsB4CuZO2ybbwx8aWNn2kpNs636XF/KlOE3y0xyrwRzY+IFmDJc+8bi/iaaqrHhNMZsYhPtFQL5hY8Of0pkaJN4wWURk+0lPBr91yB3kaCnrTy9C+EjwYguMwDMOxWP5VPlNPBO6EeMhLtMlFHtZE4EI2Ud7AWqyol/rKrZGTeeWJDEMxyiOVja4XIfd6i/KreTjnK+5O+C7nc2JkGjxyg2uLqfdHE6chUKjPRohWV9hRJJhlvFIC3u3tr4g6eNQ6o+qK+ZWxzeYXzJwFyC6/K170vZD1K74vohvC6xux9cUdgCBFqDfT2lPOnwlLb7Czj1BqUusfuXTd1Y3hRsRnaTW/rA9uJsctsuosa7OnVG1OXX45Ode7FNqHT4Y/8ARxjlBJ/ZvePEZSEX71zbyHGqaiNcnmvr+hFTkl/U6fqO9mYIRLa92OrMeLN1NTVXsRS2xzY5d7UyU8C1EbPLWaUxyiMdoY4gpGnvv8lHE/l40uc3jAyutcyZWN5Hk9f+71/drf8Ame350zTt84Hx27Fn4/4NOrtHGIHbMrSM8UY1CankM2tr9SAK5WslKc3XD0+2TfpoxhFTl0yOcG6tGvC2UadlulTTKLrXyF2qSm/mR2NkeH2lBeLmBqydo6r2UmacOYPj09B0dtnEuH+4g+JhxCi+Rx4XH5g0l2bupdQnB8cELjNkWLepmSNXFmDakaW9k3pFlUJyTl2HxtePaWRnj8bJh09c4heOJbWRxfUixVSNKXDROWVGXLZEnDHcgcHv9EBIzYa8jNcDKpBGlhe+lPn4bbuSUljuR14wxQb4QmMouEJLXvmC2F/vg/SoXh927max9RsapyfGRSTeiPIFTCW4XBReHP2r/OoWhu3cyWB0dLPPOcir70Rg5khs1gthGNB46VRaK9vDYLSvo8jdd7XV2b1OhAF8q5ud+fCmvQT243clno3joxAb0FCzJEwLcRZcpPVhfQ9tR+Bm8JyJen9UwG+MiX9WhS+pFwEB5lba61b8A370v5Kfh+zQ1j34kQFcranhdcgvx1427LVd+HZfvfyKlGKfMRrNvs91tHoosPbsQOgtyq8fDVh5l+hVzS6RE5d95m1ye3qFJbQA1MfDYr83BXzOMbUN8TvfiHy2strHUk5iO61hV4eHVRznkPMl2SQrst8RiHALsWdgFUaAsdBw1tTPw9SxGMVk2UR2wdtr4Rq20tgnD+reKwyRKrPlBUst7mT4he/vDxqdXQ1hxXCXY5dN6nlS7v8A3B1BttkFpUZfvKC6N3Ea+YrHGcl0LypT6McQbYZz7EUrdpUKPNiKsrJlZUxXVolYsSbe0LHvvTlbxyIcFngSklvSZzyXjEbzzhFLMbKBcml5LqLbwiO2QhctO4sZNFB4rGOA7zxqo2xpewu37klu/gxK00rC6lgidojBuf5mYeFdXRV+w5PuZNVPGIrt/knsXiMi34k6AdWPAVqusVcc/b5mWuG94GMkZCPb3mBJPVrVj2va/V/uPUk5LPRfsM8Lh1kw6WupCgAjiCOPz5VmprjOmPqv3HWzlC2XzI1se0JyYjQHRZB7jd/2TSZKUHhjVCM1mH2Ge0Y8HfM6ozHgF1Zu4Lxpe4bDzeiIiLZq4jERwrGka5rsLXNl1IZuFyPhFP08N88F7J+XW5N5LvvVuvFi8K8GVUPGNgAMrr7p05ciOhrt7F6HGVkk85MKTZbxyNHKuWRCVZT1Glx1B5HnWSfDwek0ajbDciVw+EFCWToYwSEeEpirKuZ62DqXWR5g1lwtUcCd5H4iE1RxIciNmiahIzT3dhhLC3Q1dNGScJvseDBv9k0bkQqLH2FF2e3PSo3oYtLPuKYfAKWC5sxJACrqSSdBpU4nJZjFkbaIP+pNGx+j/dB4X9fOuQqLRpoSL8Wa3A20A7TVqamnukZPEdfC2Kqq6IvOLwyyI0bi6sCp7jpWhpNYZyIycXlFGbAT4KT1a3mgbWO5AZTzUE6G3TpXH1NHlvK6M6sLY3Ry+GOxiMQ/uxrGOrtc/wAq/rWbkMQXfJ1GWQj1k6nsyqo8Nb1APD92I6mxCopdmAUC5J4WoKpNvCIjOJyHlYJCDdUJF3PJn6DoKB3ucR6/70JOFHn9mG4T4pbaAdEv7x7RoK00aaVjy+EZ5zjXy+vp/JZ8Lh1jRUQWVRYDsrsxiorCOfKTk8sZbRb97EOVnbxAUD5Max6p+3BfNjql/Tk/kdk1BBEQKDh2bMVF3cEG1hckVhrSlW5fFs2WNq1RxnhIiF2uAoXFgLmAIYi6MD16HsNJy2uRrq5zWN0dJDkwaqL+/KFsFH3TbVqgvzHmx/QkNmwLHisNFHoAJHPUgLYknmSWFa9Cs2/Qz3ybqk38C612DmDPaGy4ZxaaNHH3gLjuPEeFVlFS6jK7Z1vMHgw3bOAkgnmjSRgEkIAOvs8V/wAJFdCrw2qytSWUMfjWprlhvIxO0cQvND4EVWXhMl7sjTHx6b6xQDb8/NEPiaW/DrV3GrxuL6wOX2/Kf+Uv81Vfh93wLf8ANQ/tGj7blLW9WtyL8TS/+PszhsH41xlRE22hOeAjHnV14VLuxb8cn2ijlsROfjUdy0xeEruxUvG730x9jk+sPGVvCwp8fC6l1ET8V1MvzHH7KDxJbvJNaIaOmPRGSeptn70maF6L9lq2JQ2Fo1Mlrc/dXyzE+FGsarq2ruIp9qbb7GxVxzUFACOLwqyKVcXH0PIgjUHtqsoKSwy0ZOLyiOTYEfxPK46F7f5QL+NZo6KpPOBz1U+2F9Bvj9nwlQkUae8CxCjQKb6tzJIFL1GzZsgvsXrnPO6TY2w2AWeYpIoaKNQSpF1Z2uACOBAAJt2ik6OlSk5PsNtscIcdX+xLwbBwyG6QRAjgci/pXRVUFykjI77GsOT+5IAUwUe0AR211t6t/svY9z+z9StZNWvZUvRr9eB9D6x9V+3JxiBmRlvxBHmKRJpxaLw9mSZCnGo8Zw5OR8uUg6HTS4B4isW/Fara7YNbg1PzFys5EMHi2zmGYAOBcEe669R0I5ilkyisbo9B9wHQVBQ73Ww+d5MURow9XF/0wblv4m+Siutoatsdz7iNVPGK126/MslbjGFAGTb+wAY+T7yRse+xX6KK7Xh7/p/Uw6viSZW5IAa3mZSGU2EqGhqmNJIbVRxGqQzmWzIe8fKkTWJxf0Gx5TFQKYVPCKAPQKAPFXUUJEM1L0Uj99N/0k/zNf8AKsXiXSP1J03c0uuUagoAKAI3aMj5rCNnBGlvdvrfMeXKsl/mOWEsr/eo+pRxlvH+9hJtnzMNZUTsVM1vEkfSq/hZNe1L7FvOguiz82PNm4BYVKgliTmZjxZjzPgALdlaaqo1x2oVZY7HljumCwoAKAEcZhxIjIdLi1xxB5Edxqs4KcXF9y0JbWmVr9tyN6uUhJB10DD7Sk6EH5VxLYzreJHQUVJbo9BDGNBILO0bd7C47je4pLkMipx6ZIssqyx/vhIqElQLvLqLZfZvccPKpSb4SGt+y+Mfoibw+zJcQf3imKDmCbSSdlh7i9+p7K20aNt5n09DJO+Nfu8v9EWlEAAAFgNABwArqnPOqACgDH978es2NmZNVXLED1KXzf4iw8K7mghtqy+5z9W8ySIfNW4ynLMKAQ1xCUYLqRCbTUgX6EH51nvXs59DVVLnAl608KksgE1QSe+uqckHoloQF23F3gTDTpJIbRspjkbkt7FSey4A8aRra99WV2K0PbNp9zZMFjo5lDxOrqeakGuEpJ9Dc011HFSQFABQAUAFABQAUAFABQAnPh1cWdVYdGAI+dQ0n1JUmug3Gy4B/wAmP+Rf0qNq9C3mS9WOIoFX3VVe4AfSpwirbfUUqSAoAKAKNvbjZJEnUO0aocgCEgk9Sw18K5FuoslqFWnhZNMYxjDOOxRIcDYBQdAOn9a93GaisJHAknJ5bOxgtfe+X9anzfgRsPf7O+98v61HnfAlV/E8Oyr/AB/4f61Hn/AlV/Ea43YOZWGfl9n+tUndmL4G1ww1yMf/AA3e373l9j/VSvP46DtvJyN1v73/AAf6qr5/wLbRSPdP++/wf6qj8R8A2iy7of33/wAf+up/E/ANg9wW6fEGW4I4ZP8AVVlqu2Ck6s8pl22Ns1ooI5I5MsiCxYLYOoNrOt9a8bOiVWolKuWOen+DqRs3RSksl7gfMoPUA11k8ozHdSAUAFABQAUAFABQB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615113" y="-1081088"/>
            <a:ext cx="20288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2" name="Picture 4" descr="http://www.birthdaydirect.com/images/88284-snow-white-lunch-napkins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98" y="1860388"/>
            <a:ext cx="4467563" cy="446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23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948178" y="-387424"/>
            <a:ext cx="753764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2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694363" y="-10890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2058" name="Picture 10" descr="http://www.manataka.org/images/Snow-White-Appl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061" y="2068949"/>
            <a:ext cx="4265874" cy="428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18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3346548" y="404664"/>
            <a:ext cx="2809627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דַי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מלבן 5">
            <a:hlinkClick r:id="rId3" action="ppaction://hlinksldjump"/>
          </p:cNvPr>
          <p:cNvSpPr/>
          <p:nvPr/>
        </p:nvSpPr>
        <p:spPr>
          <a:xfrm>
            <a:off x="6300192" y="3645024"/>
            <a:ext cx="2736304" cy="22159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חָז</a:t>
            </a:r>
            <a:r>
              <a:rPr lang="he-IL" sz="13800" b="1" cap="none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ָ</a:t>
            </a:r>
            <a:r>
              <a:rPr lang="he-IL" sz="13800" b="1" spc="50" dirty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ק</a:t>
            </a:r>
            <a:endParaRPr lang="he-IL" sz="13800" b="1" cap="none" spc="50" dirty="0">
              <a:ln w="11430"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מלבן 6">
            <a:hlinkClick r:id="" action="ppaction://hlinkshowjump?jump=nextslide"/>
          </p:cNvPr>
          <p:cNvSpPr/>
          <p:nvPr/>
        </p:nvSpPr>
        <p:spPr>
          <a:xfrm>
            <a:off x="3347864" y="3626544"/>
            <a:ext cx="2592288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שַׁי</a:t>
            </a:r>
            <a:endParaRPr lang="he-IL" sz="13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מלבן 7">
            <a:hlinkClick r:id="rId3" action="ppaction://hlinksldjump"/>
          </p:cNvPr>
          <p:cNvSpPr/>
          <p:nvPr/>
        </p:nvSpPr>
        <p:spPr>
          <a:xfrm>
            <a:off x="107504" y="3626545"/>
            <a:ext cx="2843808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סָלָט</a:t>
            </a:r>
            <a:endParaRPr lang="he-IL" sz="13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871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345040" y="116632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1" name="AutoShape 20" descr="data:image/jpeg;base64,/9j/4AAQSkZJRgABAQAAAQABAAD/2wCEAAkGBxQTEhUUEhQWFhUXFxwYGBgYFxgcGRgWGBcWGhocGRUYHCggHBwlHBcUITEhJSktLi4uFx8zODMsNygtLisBCgoKDg0OGxAQGywkICQsLCwsLCwsLCwsLCwsLCwsLCwsLCwsLCwsLCwsLCwsLCwsLCwsLCwsLCwsLCwsLCwsLP/AABEIAO0A1QMBEQACEQEDEQH/xAAcAAABBQEBAQAAAAAAAAAAAAAAAwQFBgcCAQj/xABHEAACAQIDBQQHBQUGBAcBAAABAgMAEQQSIQUGMUFRYXGBkQcTIjJCobFSYnLB0RQjgpLhFWOisuLwM0Nz8RYXJDSjwtII/8QAGwEAAgMBAQEAAAAAAAAAAAAAAAMBAgQFBgf/xAAzEQACAgEDAgMGBQQDAQAAAAAAAQIDEQQSITFBBRNRIjJhcYGRFEKhsdEjUsHwFTPxBv/aAAwDAQACEQMRAD8A3GgAoAKACgAoAKACgAoAKACgAoAKAIzb+34MHH6zEOFHIcWY9FXiatGLl0IbwZFvJ6X5nuuGUQp9o2Zz5+yPn301RhH3uSvL6FGxe900hvJLI57Xb9autRFdEVdeerGy7xODcFgeoJH50fivgHlEvs/0hYuL3MRIOwnMPJ7io86uXWJOyS6Mv263pceR1imh9YzaK0dgb2+JTpbqR5UmzYlmLHUwlOSiW2Hep43H7QFKNzUG6eHxD51m8xrqdV+Gqcc1PlevctyOCAQQQRcEcCKcclpp4Z1QQFABQAUAFABQAUAFABQAUAFABQAUAFABQAUAFABQBXd8t7IsBFmb2pGHsR31Paei9tMrrc38CspYPnPefeSXFTNJMxZjwHJRyCjkKtOxR9mIJd2QRu1I5ZY7jw9yM1wOZsT8qHGXZFobXLEnhE5gjgk98Mx6spt5Cs01cdiiXhseuX8WixbPiwMuiJET0tr86pumup0q69HZ7iiyxbqbEhTEPKkYXIlhbq1/yq0ZNvlidRRVXjZHDYvtTFEuTYkdn6VWcuTdRDbEsm5W9UYUYd82lyr8QFJ4HmLG9MptXunI8S0MnN2w+qL4DWk4R7QAUAFABQAUAFABQAUAFABQAUAFABQAUAFABQBGbx7aTCYd5pOCjQc2Y8FHf+tWjHc8EN4R8y707ekxMryyNd2PgByAHIAU22e1bYlYruyCjjvx86zpepccJiVXgL9tMVij0RVxydjaZ6Vf8RIjYj044HiKPPz1RO08sh1Gh6ioflyJTkuSybsb2GD1kczEhgMr8bW5HsrDdS17h1tHrVuSvfHqSf8AbsfH1qW/EKybLOmGeiWr0uM719ya3VxYSX1pGh+lqmt4lllNTV5tb29y37P3rGTL6woAWCDKNVucvtMCDp06VsVyZyLPD25Zxn1+Y+3c3raXEeof2gwJVrAG41s1tDpfWohdme0TrfDlVV5q+qLjWg5AUAFABQAUAFABQAUAFABQAUAFABQAUAFAGF+mbeEy4r9nU+xALHtkYXbyBA86fX7Mc+pV8syxvaakP2mWAIzsEQEkmwA4kmqyZKRpu7nogd1DYqTJf4EAJHex08qxvUt+4h6qS94tUPomwQGokbtMh/Kqu271J21+g3xnojwhHsNKh/Fm+TCo8+5deSdlbKjtv0TTx3MDrKPsn2W+tjTI6tfnWCrp/tZRdo7NmhbLNGyEcmBHkedaYzjJZTFOLXUZFD0q2Co8jx00a2WRgOl6rKuL5aNFerugtsZPBoWycZmiU30Kg/Kud7smmexpatrjNd0W/wBGmEL4ppT7saEX++5Fh/KG8xTtKm5ORzPG7VGqNa6t5+iNQreeYCgAoAKACgAoAKACgAoAKACgAoAKAM2359J4wzNFhVV3XRnb3Aw4gKDdiPLvpqq9ndLoU3c4Rm//AJs7SDZhMvcY0t5Wv86U2i5WMdjXmkeSQ3d2LMfvMbmrkDGT2RpxNUfBJonoa3b9bM2JkHsxaL2yEcfAH51j1MuNg6pdzYJ8RNmKQooA4vITlv8AdVdT5ikKSQxrI0mkx6e0v7NN9yzxk9zFmHmKupplWhfYO8KYktGVaKeP/iQvbMoPAgjRlPUVfBUmGjBqrimSpMa4rZscgtIiuOjKCPnVfLS6Ft7KPvtuRhzhZvUYeNZQhZSqgG41sLdbUtWThNZfAxJTTWDCcMuYEc660I7uDE+CY2Htj1X7qThfQ8hfr2Vjv07byup2vDvE1RHy5rK7fA+kNyIY1wcXqwNRdjxu97Mb89R5WptCWxYMGunKd8nJ5/jsT1OMgUAFABQAUAFABQAUAFABQAUAFAERvbtE4fBzyr7yocv4m9lfmRV4R3SSIk8LJ8ybVN61anpgVUQ6LrasKXI4ejtp2MLLIyN4YzI4AFySAB1JNgPOkN92WSzwbTisU2yMDDGijNlDsQRrJcF1Knip1FxqNNK56/qybZp91YEcB6RC7MMQHwqsQYS8ZOZWsLZjYaHW/Sq2aeWMxLV2x/Mi8RYmRGAkIZW0DgW1PAMO3kay7nHqOcYyXsjx9mxySxzMP3kdwrA2NmGqm3Few9K11zyZpIk6cUCgBOaO4qk4bkWjLB89ek3dc4LE+tjH7mUkjoraXX8xTtNa+j6oi6OfaRVp3BW9dGySccmZLk370I7QWTZiqPeikdGHec4+TCs0S7L/AFYgKACgAoAKACgAoAKACgAoAKACgCm+ljFqmz2DEAu6Ko6nNmPyUmm0f9iKWe6zAdoiteoWRdZHomt6yRjyObE8TJrlFVsll4QJGl+iPdEu4xco9hT+6B+Jvt9w5VztTbn+nH6miqOFuZszQKR7QB7wDVFHgs2ZP6SNkzwStOYRisOQRrqYRlsFC65VvrcCt2nvjXDa4p/P9jJqKJWy3KbXy9fX4kpuPNiHhMbDPCTaJibshAVirHmBfQ9lqR4lpoQsezjOOPms/oX8O1E51KU+vKz64bWfqaHCKx1o1SHFaRQZqjIYC9GQK/vhshMVh3hce8ND0YagjxrPZPZJSQ6CysM+aJlKZkbirFT3g2NdWMsxMjWHg2L/APngnJix8OaM+Nm/K1QuodjYasQFABQAUAFABQAUAFABQAUAFAHGYnhw6/pUAfP3po2izbRKFmyRooAJNgzXJIHInTyq6e3APko5xF+JprtyuSu3A3kn6Upz9C2BTY2AaeeOJfedgvdfifAXNJnPbFyZaK3PB9QbKwiwxJGgsqKFHcK5tSzyzW/Qeeup+Suw7Vwakq44E4MGie4iqCb+yANTx4VRxyRkXValRwQ2cySWqs54JUcjVp6zStHKBGbX2a01mjnlhlUeyyt7P8cZ0YfOr1288lZRG+zNsmWBmmASSIsko5Bk4kfdIsw76pqOpetHzfj5s8sjjgzs3gWJ/OuvBYikYpPLZ9F+h7d5sJgc0ilZJ29YVPFVsAgI5Gwvb71XXqQy9VJAUAFABQAUAFABQAUAFABQAlfMewfM/oKjqSK1JB8/+nPZbJjhLb2ZY1IP3kJBHllqz5QGZUsDygDUPQ3sAmRsU40W6R35seJHcNPE1g1lv5EaaIfmNmt7NUq90Z3GUjGmD0kOcPRkXMeBwLDmaNyXBnafU9kewqJySQRWSMxuKyqzG5ABNhxPYB1rDOeWaYxKjPvFhvWFMU8kT/eJVF7M0ZKg95vTZaS1LdjKIjqoJ7VhMldkY8ZgqSetiYFo3vf3SAVzfFxFjWdpxfI54nHcig+kPeAQDEQxsC+IkzPY+6oRFt3nLr31toh5sk30Qmx+VH4voUjcXFQxY/DPiAphEnt5hcC4IViOisVPhXTMB9XowIBBBB1BHAjvqxB7QAUAFABQAUAFABQAUAFAHLtYE9BegDjDrZR3fOoXQlitSQZ56boYzgA7/wDEWRfV/iNwR3Zb+VWi8AfP4gDcNKsoKXQrnB4mHN+3h/sUuUXHksuT6V2JgVhgiiUABEA0621PnXn5tyk2zopYWCbh1FbKnwJlwxDGKFUseQJ8qtN4L1tt4IHC7zKArSxvGj6q2jKR2leB7KpsmuWbJaOUm4wabXVdyeusqZ424jRlP+/KomsrKMfMJbZL6MRxOMC2DG2nHkbcf+1Z5zb4ZeEO6O/U5lN+BH1qVXlZI3YZm+29ysQspbDOJIWN2he1xe9wpOmt+etdTS+KSr2ws91cY7Y+RztV4bC3dOCSm+c98/MqG8ay7NeMRsQTCBlZy3qnNsxQXsL208aVGVeobwsL9zW4zpim3kpckjSMSxLMeJNa4wSWEZ5ScnmR4y5bVboyptvoe3kZ4/2ZmPsLmjN/guAV8CR4GnSisJoEzVYZzoG58DyP6GlE4HFBAUAFABQAUAFABQAUAcypcEdQRQwE8I90F+PA940NVj0JfUWqxBm3puwzPgQw4RyK57rMt/8AFVl0YGCQYjKaIT2MiSyS2yQsk8K/alQf4hU6myLrbXUmqL3I+g9qyGNBIOCsCw6pwPle/hXnGuDqV4k8EjhJQbWNwdQabTMTZEdSIGBB5itbSaEp4ZS9ycWgEuDxAGUsQubhe9ivYdLjxptMkuH0Ox4lVJ7dRX1ws/yLTbOxWALtABLhycxU+8o7uPiL8KiylrmIuN+n1aSte2fTPZk7EY5kSUAEEZhfWx/UVl8pPkxvdXJwYqZgBV+EiNjZF7U2ksMbyNwUX7zyFY58vgdGGXg+dN4tqNiZ3kY3udO6uvRV5ccGG+3fPjougigCCtixBfEz9RFzmW9UfKySax6E93pvWnEOjJGqMoLAjMzFeF+IAHGrZxDBHc2eZQEPd8+XzpbLLqLpwF+NSQe0AFABQAUAFABQAUAFADaT2GzfC2jdh5H8qq+HknqODViCI2vh1mR45FBBBVl6g/lUxfJJ8376bqSYKUggmJj7D8iOh6MKJR7kCO4cWbaGGH94D5An8qzah4rYyr3kfScsd1seB0Ncxr2TUn7RA7MmMEn7O59k6wsea/ZPaPpWdPDNU471vX1LLDLW2qzJilEr+292C7mWEqGbV0b3WPUEcDTvkbtNr9kfLsWV29Ud4PZ2LtleZkTsbObdhI+pq2+S4TKWW6bOYwy/sSeFwiQx5Eva5Nybkk6knxpMppCHOVktzGONmCgsxAUakmkTsyPguyMb9Im+Hrz6mEnIDqeprTpqHnfL6CdRcorZHr3/AIKGproGAWigeRgoBJOgAFye4Cpw2Qbd6K/RyYbYnGIM9v3cTAHJf4mHDN2cqsBqhIGnkBVQPBGSbt4D9etBIrUkBQAUAFABQAUAFABQAUAeMtxY8DQAjDdTlP8ACeo6d4qq44JfqI7ShuuYe8vDtHMVL+AJkFjMLHMhWRQ6NxVhcU1PKyD4KtgdycNhsbDLDnBu5ylrqPYI0vr8XWsOve2vC7s06eCeZehoAS61kUcxDOGRO0sAsq5W7wRxVuRB61iksM1VzceUR0O03g9jEAlfhlUXUj74HA0RbQx1qfMPsTMG14mFxIhHYw/WnxuM8qJLsI4neGBeMqk9FNz5CrSuyEdPP0Kftn0m4WO4QmRvlVY0WzfT7l35cPel9uTMd5d858Yct8qclFbqdJGHL5Zns1Ta2w4X6iW7W60uLkCRqPvOeCj8zW6Udi5Rkjya3sn0P4RADM0kjc9cq+Sj86jJJctibuYXC/8At4EVuoF28XOtDYEzlJ4m3d+tQB0qAcKkg6oAKACgAoAKACgAoAKACgAoAKAOJEuO3l31DQHBa6/740JklfAszL0Nx41aHVotL1GcBz4s9I4wP4nNz8lFYPEHlxj82a6Vipv1f7FkRdKrFcCG+RtiYqz219xsJDMr1rJgfkZSbIgJuYkJ/CKMl1ZNdzqXBr6tkRVW6kCwA4g0J4ZGW3yfM2NgaN2RhZlJUjtBtXfjJSSaOZJYbRzhgS6hRckgAdSTYVZPHJB9MbhbvrhcOoI9sgFz2kVZycvaZPThFtyX48OlQVPWYKNSAPKpATjxkbGyuhPQMCfK9ThgL1ABQAUAFABQAUAFABQAUAFABQAUAcq4PAigBGY2PYfr/wBvpUdySs7RxqRMzubDLfvtyHbVlxLPwLxi5YSPN2cO2UyOLPKxcjoD7o8BauPZZ51zkunY22YjFRXYsYFaUZAIoayGRrNh+lZbKe6HRmNHQisrg0OTTOCKqSZ56QtwDiWOIw1hKffQ6B+0Hk31rbptTs9mXQVbVv5XUq/o43Tl/b19fGyCIZrMLe1cZbcjzNdKMoz915Mu1x6n0Fgl0udFHDttxPdTmUZE7S24W9mA2HOTr+AcPE/1rTVR3kZ5244RByQhtXu56uSx+da0kughyb6jKdoAbMIwemgP61fDIWexIbN2xLD7jGWPnG7XIH3HOt+w6d1Is08ZdOGNhc11LhszaUc6Zoze2jA6Mp6MORrBODg8M0pprKHlVJCgAoAKACgAoAKACgCB2jt+xKwgEjQufdB7B8X0rRXQ3zIVO1LhEFi5S9zM5YcTmNlA/CLCtUYRj0Qhzb6jXDwxsoYIBfgbWPYdNaYyuWSOCxDowBkcre2VmuL9hOvzrJqK1t3JD6ZtvDFMTgUklDOuYpqt+RPO1cTxCbyoo6mnbSeCawaUiiPcixjutQkKACoATeMGqSgmWUsDOeC1ZLKsD4zyNqzjCM27j/UxO49+2RPxvw8uPhXa8Jp3yMmqmoxKrsnbGKxBMTzMYIwM4soznkpYC9tLkXr0VlFcZeyuTlqyW3nuO33liV2RgwymxOW44X5Vns1FVc9knhmmrQX21+ZCOUSmHxSSLeNgw7Dempp8oyyhKLxJYIva+yVmFiNeTcwf98qvOMZx2yJpunTNTiVT+zMrFHGVxzUkBh1Wxrgaiq/Ty4k8dj2Wis0mthlwWe6Hey3lw0wmhkcPbKcxLKy9GU8fypD1Nz6vI+XhOlfRY+TL9sXf9T7OLUR/3i3KfxDivzFNr1GeJLBytX4RKtbq3lfqW7Z+0Yp1zwyJIp5owYfKtJxx1QAUAFABQAw2zteLDJnla3QDVmPQCqTmoLLHUaey6W2CyU2DeybGFwqCKAaFsxLsea34AdbVp0kVYt7XyK6+r8PLy92X3+A12nteKAWJu3JF4/0Fa7LYVrMmZdPpLdRLFaKvtHGy4gqHOVGdQEB6n4jz0vXPhq53WqMeEd6zwyrSaac58ywWaTHAaDlXaUDyrkRUu1M+JjUGyxkFu120HkPrVbas1y+Q2uW2Ufiy+4bUk9TXj9TLfaduCxEl4lsKfCOEIk8s7q5AUAFABQBzIt6pKOUSmR80VjWGyvDNMZZM+30x+aX1Y4RjMfxEWHkL+deo8DqxU5s5niEuVEbbCXJhQ3OQlye/h8q6S9qWTHZxwRkUBYGQ/GxI7uA+QrzfiPt3tr5HuvBoeVplF9XyJxFo2zxnK3ZwPYw5is1OonS+H9DVq9DTqY4kufUu2xscJ4lktY6hh0YaGvR1Wb4KS7ngdRS6bZVvszraOzklWzaEaqw4qeyryipLbLoRRfOmanB8kE+Cmj0MQlH2kYAnvVq50/D+fZf3PRVeOwa9tNMBDIwIGGYX5uygfI1SPh8s8tDJ+N044y/od7OwRwoQwt6uVeLL7ra3yuvBl5a11lRFw2s8xPUN2OS79jTtg7WXExBxow9l1+y3Md3MHoa5ltbrltZpjJSWUSVLLBQBBb1bxrhEGmaVvcT/AOzdFFKttUF8TZotHLUzwui6syjaeKmxEgZ2zSucq9BfoOSjWslVcr7En/qPS2yq0Gnbgun6sm9pYgYPDpFF759le/izGu7dbGirPpwjyGj08tbqMSfXlldwsNySbljqWPEmvPynK2W6R7iqmFENkEO8Qtmi/ET5Kf1FdPw2GbTieOW40zXq0dzT5VLHgAT5V6LoeMSy8EUAREzH3mBY97f7FW6Vtlk91yS9UjXdkJZEBNyFFz1NhXz+D3TyeinwiZFbzKe0AFABUAFABUgRu29oR4eMySsABwF9WPQDmar5Lse2KyxkX37GN7RnZllkf3pLsey40HgLV67TU+RQoeiORbarb8rpngnJ0IwKZeUQ/wAtLgyPz8+o7fDgwxFNVyLw7q83YueT3GlmlwRGOjsOFydFHMmlKl2S2xNlmojVBzk+ETWzSIIVQ+9xb8R1Nekoo2QUfQ+faq/zbZWerB9pmtHlmbccjahqfLDcKJtS9V8sncNMViLmmRiVbJrcHFMMa6fC8AY96PYHyY1z9clhM2aZ+yzRq5xpOJpAqlmNgoJJ6AC5oZKTbwjIcbI+KmeZ+B4X4Kg4Dy17ya57zZLJ7CiEdLSoLr3+YvsDA3YzEae7Hf7PNvGu1pNP5ccvqzzPjGt86flx6L9xpvjEc8L/AA2ZT2E2I+lK8ShKVWV2YzwC2ML2n3Rzs7CE1yq4nqLbUhtipQ05y6rGuW/VjYny0rveG1YTmeS8b1G5qv6sjcRPmQR82lIP4VN/0rpdXg46W3MvgOZo8yleotWhrKwZYS2yUvQtWxt9Aiqs8T5gLZkGYG3O3EV5Sfgt1c/Y5R3vxtM45zh+hLNv/ByjmP8AAB9TTV4be+wl6ipfmEW9IC/Dh5D3sg/OmLwq59Wij1dXqNJfSK2YKMNqQTrIOA7lq68JnnDkH4qvbnk4O/0/LDxjvkP/AOaYvB/WRR62HoIyb9Yo8EhX+Y/pVl4Ou8iPx0f7RliN58Y/GYIPuIB8zenR8KpXXLFy18uyREzEsc0jNI3V2JPhfQVuq09da9hYM9moss95kbtJrqwHQ/SmS6MK/eRbtizqcFE7agIAfA2rBFjpr2mOV2SygiKVkU/DYMB3A8KRZRXN5aNlPiFtcdvD+Yznw6RG92eQ6AnViTyVR9BTaaa61lLAnUau7UPEn9OxKbP3QxUwzOVhB5MMz27VBAHnVJ62K4islI6b+5kivo+64p/CNQPnek/jrPRF/wAPAYbR3IxEYvE6zAfDbI9uy5Kk+VNhr/7kVlpU+jK2OJBuCDZlIsQRyI5VvhNTWUZJwlB4aOl41YqXP0e7MN5MSeDgRx9qKSWbuLf5a5Ots3S2rsdCiG2JdqxDijb+7df/AIEVsmYLO1iTlbiq27LXPbamPTSnU2huluhC+O4hY4PWgKAUhHG4s0nZbkv1q2m0m3mRs1viSWVB5b7+ny+JJSTKo6W5V0VFnn2yOx2LR1KsAQdLGmKv1KqxxeUQpwoAIWWUJ9nMPK9r0n8DVnODf/y2o24z9ThIlUWUWArbGKisI5spyk8yfJDLERi3Pw5cw7zYH6VWCfmfAZOX9FEoDWkyBQSANQAE0AMc15z2J9TVfz/Qd0q+o7LVcUc3oA6vQBzI2lBKIjFyVVsfFEluvjrgYM3uZQ4/6Y9o/MDzrBJbZND5rK3F/kawvUJCSV3N2UCv7VILu/8Awwfgj1AI7W4k9LVi1Nu57V0RsqhtXxHGL228jFMLlsps0rC63HEIvxEdTp31xrtZh7YcnQr06S3Wfb+RudmStq2Jnv8AdYKPJRSFO6XcZurXSKF4sPio/cxGf7sqg3/iUAimxsuXfPzKPyZdY4+RXt9VV09c6+pxEdrgkZZo72IVviIvcc9DXT0GsfmbWsfD+DPqdLmvKeV6+nzKniQ2U5eP+9B2nh4135Pg49a9pG14SIKiqAFAUAAcBYcBXn28s6YrUAZDhseblm4sxY97Ek13Iw9hJHNnL2mLy7T6VKrIchi0zuwRVZ3PBVFyf0HadKmUoVrLJhCU3wTeE3Lxbi7+riHQku3iF0+dZJa+K91D1pfVnWK3GxKrdHikP2dUPgTcVEdes8ol6VdmVyVGRikiMjjirCx/qO0aVuhZGazFmadcoPDIm/8A6h/wL+dMh7zCf/WvmOVcU0Rg6vQAUABoAYwn9+/4Vqn5x0v+tfMdmrij2gDy9AHEx0oJRDYk61SRpiSm6swGIzEC4j08TSLPakWfEPqWzbeMth5GHJD9KTjHJWPLSLvtyT1eHjij9kyZYwR8KZfaI7coPnXntXa4Vt92dfTQUp5fbk82bAqgKosFFgOyuVSlk0WtvkkgK3roZT2pAbbT2dHPGY5VDKfMdoPI1KbTyiYyaKhu/uoy4vLKwaOEiRSeMn2Lj7p1PcK6a8Q8yHl/m7/IRLSqD8yPR/oaJSACgDH9u4Mw4maMjTNmXtR9QfA3X+Gu3pbN9aMF8dss+o1ggaR1jjGZ2NlH1J6ADUmm2WKEdzKVwc3g0fZmDhwEYX35nF2IHtufH3UHK+grz2q1azum/kjq1UtrEego+0p24ZIx0sWPncD5VzJa6T91GlUQXXkQj2+wbL6yJ2+z7p8wT9KiOulnlIu9LHGcNDbenCJjMOzxi08F2APvWtcoeqsBp2gV1tHq1ndH6ox3UNLbLv0ZlJcevJHxRgivRQftfQ5c1/TXwYmmItTslNo6jnoKOIvnoK4DNQAxeULMb63QaAEm4PQVntvrqeZvHBohXKyvEV3JCPDzFbiCW3XLb61jfjWiTxv/AHGLQXPsepgcQeGHkIHHVbjwzXpb8e0SeN36Mu/DrkJOrKbFHB6ZG/StC8V0jWfMQn8Hd/aN8VMAPaDL+JSPmRTa9fprHiM0w/DWx5cSKmp7ZZDiElAsq6lfeHVTxqs1xldgTy9j7k+cQJoWCm6upHmKphSWRfMJcl+/tAT4TDYgf8pgJRzUlSjXHYSD3G9eW8RplGLXozt6WSbx6oe/tKxjMxsPr3DnXHhLa8s1bHLhDqKeZxdUCjlnOv8AKOFaVO6XupJfEW4VR955+R3knPxxjuUn6mrYvf5l9iuaV2f3A4Et78rnsX2R8taPIlL35P6cB5yj7sV9eT1NlxD4Bfqbk+Zqy09a7EPU2vudktF7SksnxKTew6qTrp0psZSr5Tyu6/griNnD4fZ/ySSOCARqCLg9lbk01lGZpp4ZDbzbvJilBvllT3HtyPFWHNTTqbnW8oXOCksMYbr7IOFWeSVB6y9gQb3QKDZT0LXqdXqVJbuyRNNWPZ9RRVytd7vK+pA4/wBFHCvPTbcsy5b7f72OmllccJf79xycEzj94cq/ZU8e9v0piplL3uF6L+Svmxj7vL9X/BxNsvDsuQxpbpYVLjX0IVtie7JDYM/s86I7cGZAzHRoXUkXY/ZIH+zVNO/Luw+jH2R82ttL4/Uy6QgGFrj4kPZcm1e2ol7MWeetjlzj9RpPox760yeCkeUSOw9lT4k/uV0HFzog8eZ7BXM1vi9GlXLy/RGivSyn14Rb49yVRc0sskh+zGAv11+deY1H/wBJqZv2MRRtr0NXcXTd7BiwYMr/AGfWkt4gGsD8c1nVTZo/B1/2omMMkMItEir3cT3njXKt1llssyeWOjThYQzxW02EbtJY6H2ALjsHUmoUnOajH7j40rPB6casSHKAptmsBztzqmZylhslVbuof2uQsLnVJQNR8JI59nbypjpays8oqq08pdjjae08pCvYI2gawIBPDMDyPWiqMn06kqpNZIXG7rYeS97Qyfaj9w9CUOnlXT03jOp07Si8r0Znt0kJ84IGXYeIgJsomTrHx8UOv1r1Gk/+k081i32X+hzLvDZ/lGS4eSNsyJJGCdVdGyeYGlbl4no5cwsQv8Jc1icfqWvdWHGOPW4f1SB/ZfO2ZXAJBDR2v1tqDrWPV+IUTzFLLXfsPq0k6n7T/kumzNjpFZ5GzsvC/uoOiAnQDhc61wdkE9xulbKS2r/09m3ijvlTO9uORCw8xpVZXt9CY6Z9ZcfM6wO1vWNaMMW5hgVyfivwqtdk3LC5ZM6FFZlwv3+RNg9a3rPcxfI8Z6hywSkcl6q5cE4GmyMWFaSJiAFIZfwvfTwYNTNJP2XH0ZbURbxL16/Qmq2mUa48i1jzPyXWs+oa249f8cjak85IzZxDF5eTGyk/ZH5E3rBTiUpWdui+RquzFKv06/MeTglSAbEjQ0+fMeBEeHyVKbaUokWMAes1zI2gso95X7eVcx5T5OioR257Cr7xQ2tKCGHFGQkjyBBq3mNdSvkS6x++SvNgsLjn9a5EKcFVQELBTxY2436U1+KaijMIfzgVZp4vHGX6krHsPZyAMUja/Au2a/maw2+Jamb5lJlY6fHCiSLY+KMBUKKPhAsB4CuZO2ybbwx8aWNn2kpNs636XF/KlOE3y0xyrwRzY+IFmDJc+8bi/iaaqrHhNMZsYhPtFQL5hY8Of0pkaJN4wWURk+0lPBr91yB3kaCnrTy9C+EjwYguMwDMOxWP5VPlNPBO6EeMhLtMlFHtZE4EI2Ud7AWqyol/rKrZGTeeWJDEMxyiOVja4XIfd6i/KreTjnK+5O+C7nc2JkGjxyg2uLqfdHE6chUKjPRohWV9hRJJhlvFIC3u3tr4g6eNQ6o+qK+ZWxzeYXzJwFyC6/K170vZD1K74vohvC6xux9cUdgCBFqDfT2lPOnwlLb7Czj1BqUusfuXTd1Y3hRsRnaTW/rA9uJsctsuosa7OnVG1OXX45Ode7FNqHT4Y/8ARxjlBJ/ZvePEZSEX71zbyHGqaiNcnmvr+hFTkl/U6fqO9mYIRLa92OrMeLN1NTVXsRS2xzY5d7UyU8C1EbPLWaUxyiMdoY4gpGnvv8lHE/l40uc3jAyutcyZWN5Hk9f+71/drf8Ame350zTt84Hx27Fn4/4NOrtHGIHbMrSM8UY1CankM2tr9SAK5WslKc3XD0+2TfpoxhFTl0yOcG6tGvC2UadlulTTKLrXyF2qSm/mR2NkeH2lBeLmBqydo6r2UmacOYPj09B0dtnEuH+4g+JhxCi+Rx4XH5g0l2bupdQnB8cELjNkWLepmSNXFmDakaW9k3pFlUJyTl2HxtePaWRnj8bJh09c4heOJbWRxfUixVSNKXDROWVGXLZEnDHcgcHv9EBIzYa8jNcDKpBGlhe+lPn4bbuSUljuR14wxQb4QmMouEJLXvmC2F/vg/SoXh927max9RsapyfGRSTeiPIFTCW4XBReHP2r/OoWhu3cyWB0dLPPOcir70Rg5khs1gthGNB46VRaK9vDYLSvo8jdd7XV2b1OhAF8q5ud+fCmvQT243clno3joxAb0FCzJEwLcRZcpPVhfQ9tR+Bm8JyJen9UwG+MiX9WhS+pFwEB5lba61b8A370v5Kfh+zQ1j34kQFcranhdcgvx1427LVd+HZfvfyKlGKfMRrNvs91tHoosPbsQOgtyq8fDVh5l+hVzS6RE5d95m1ye3qFJbQA1MfDYr83BXzOMbUN8TvfiHy2strHUk5iO61hV4eHVRznkPMl2SQrst8RiHALsWdgFUaAsdBw1tTPw9SxGMVk2UR2wdtr4Rq20tgnD+reKwyRKrPlBUst7mT4he/vDxqdXQ1hxXCXY5dN6nlS7v8A3B1BttkFpUZfvKC6N3Ea+YrHGcl0LypT6McQbYZz7EUrdpUKPNiKsrJlZUxXVolYsSbe0LHvvTlbxyIcFngSklvSZzyXjEbzzhFLMbKBcml5LqLbwiO2QhctO4sZNFB4rGOA7zxqo2xpewu37klu/gxK00rC6lgidojBuf5mYeFdXRV+w5PuZNVPGIrt/knsXiMi34k6AdWPAVqusVcc/b5mWuG94GMkZCPb3mBJPVrVj2va/V/uPUk5LPRfsM8Lh1kw6WupCgAjiCOPz5VmprjOmPqv3HWzlC2XzI1se0JyYjQHRZB7jd/2TSZKUHhjVCM1mH2Ge0Y8HfM6ozHgF1Zu4Lxpe4bDzeiIiLZq4jERwrGka5rsLXNl1IZuFyPhFP08N88F7J+XW5N5LvvVuvFi8K8GVUPGNgAMrr7p05ciOhrt7F6HGVkk85MKTZbxyNHKuWRCVZT1Glx1B5HnWSfDwek0ajbDciVw+EFCWToYwSEeEpirKuZ62DqXWR5g1lwtUcCd5H4iE1RxIciNmiahIzT3dhhLC3Q1dNGScJvseDBv9k0bkQqLH2FF2e3PSo3oYtLPuKYfAKWC5sxJACrqSSdBpU4nJZjFkbaIP+pNGx+j/dB4X9fOuQqLRpoSL8Wa3A20A7TVqamnukZPEdfC2Kqq6IvOLwyyI0bi6sCp7jpWhpNYZyIycXlFGbAT4KT1a3mgbWO5AZTzUE6G3TpXH1NHlvK6M6sLY3Ry+GOxiMQ/uxrGOrtc/wAq/rWbkMQXfJ1GWQj1k6nsyqo8Nb1APD92I6mxCopdmAUC5J4WoKpNvCIjOJyHlYJCDdUJF3PJn6DoKB3ucR6/70JOFHn9mG4T4pbaAdEv7x7RoK00aaVjy+EZ5zjXy+vp/JZ8Lh1jRUQWVRYDsrsxiorCOfKTk8sZbRb97EOVnbxAUD5Max6p+3BfNjql/Tk/kdk1BBEQKDh2bMVF3cEG1hckVhrSlW5fFs2WNq1RxnhIiF2uAoXFgLmAIYi6MD16HsNJy2uRrq5zWN0dJDkwaqL+/KFsFH3TbVqgvzHmx/QkNmwLHisNFHoAJHPUgLYknmSWFa9Cs2/Qz3ybqk38C612DmDPaGy4ZxaaNHH3gLjuPEeFVlFS6jK7Z1vMHgw3bOAkgnmjSRgEkIAOvs8V/wAJFdCrw2qytSWUMfjWprlhvIxO0cQvND4EVWXhMl7sjTHx6b6xQDb8/NEPiaW/DrV3GrxuL6wOX2/Kf+Uv81Vfh93wLf8ANQ/tGj7blLW9WtyL8TS/+PszhsH41xlRE22hOeAjHnV14VLuxb8cn2ijlsROfjUdy0xeEruxUvG730x9jk+sPGVvCwp8fC6l1ET8V1MvzHH7KDxJbvJNaIaOmPRGSeptn70maF6L9lq2JQ2Fo1Mlrc/dXyzE+FGsarq2ruIp9qbb7GxVxzUFACOLwqyKVcXH0PIgjUHtqsoKSwy0ZOLyiOTYEfxPK46F7f5QL+NZo6KpPOBz1U+2F9Bvj9nwlQkUae8CxCjQKb6tzJIFL1GzZsgvsXrnPO6TY2w2AWeYpIoaKNQSpF1Z2uACOBAAJt2ik6OlSk5PsNtscIcdX+xLwbBwyG6QRAjgci/pXRVUFykjI77GsOT+5IAUwUe0AR211t6t/svY9z+z9StZNWvZUvRr9eB9D6x9V+3JxiBmRlvxBHmKRJpxaLw9mSZCnGo8Zw5OR8uUg6HTS4B4isW/Fara7YNbg1PzFys5EMHi2zmGYAOBcEe669R0I5ilkyisbo9B9wHQVBQ73Ww+d5MURow9XF/0wblv4m+Siutoatsdz7iNVPGK126/MslbjGFAGTb+wAY+T7yRse+xX6KK7Xh7/p/Uw6viSZW5IAa3mZSGU2EqGhqmNJIbVRxGqQzmWzIe8fKkTWJxf0Gx5TFQKYVPCKAPQKAPFXUUJEM1L0Uj99N/0k/zNf8AKsXiXSP1J03c0uuUagoAKAI3aMj5rCNnBGlvdvrfMeXKsl/mOWEsr/eo+pRxlvH+9hJtnzMNZUTsVM1vEkfSq/hZNe1L7FvOguiz82PNm4BYVKgliTmZjxZjzPgALdlaaqo1x2oVZY7HljumCwoAKAEcZhxIjIdLi1xxB5Edxqs4KcXF9y0JbWmVr9tyN6uUhJB10DD7Sk6EH5VxLYzreJHQUVJbo9BDGNBILO0bd7C47je4pLkMipx6ZIssqyx/vhIqElQLvLqLZfZvccPKpSb4SGt+y+Mfoibw+zJcQf3imKDmCbSSdlh7i9+p7K20aNt5n09DJO+Nfu8v9EWlEAAAFgNABwArqnPOqACgDH978es2NmZNVXLED1KXzf4iw8K7mghtqy+5z9W8ySIfNW4ynLMKAQ1xCUYLqRCbTUgX6EH51nvXs59DVVLnAl608KksgE1QSe+uqckHoloQF23F3gTDTpJIbRspjkbkt7FSey4A8aRra99WV2K0PbNp9zZMFjo5lDxOrqeakGuEpJ9Dc011HFSQFABQAUAFABQAUAFABQAnPh1cWdVYdGAI+dQ0n1JUmug3Gy4B/wAmP+Rf0qNq9C3mS9WOIoFX3VVe4AfSpwirbfUUqSAoAKAKNvbjZJEnUO0aocgCEgk9Sw18K5FuoslqFWnhZNMYxjDOOxRIcDYBQdAOn9a93GaisJHAknJ5bOxgtfe+X9anzfgRsPf7O+98v61HnfAlV/E8Oyr/AB/4f61Hn/AlV/Ea43YOZWGfl9n+tUndmL4G1ww1yMf/AA3e373l9j/VSvP46DtvJyN1v73/AAf6qr5/wLbRSPdP++/wf6qj8R8A2iy7of33/wAf+up/E/ANg9wW6fEGW4I4ZP8AVVlqu2Ck6s8pl22Ns1ooI5I5MsiCxYLYOoNrOt9a8bOiVWolKuWOen+DqRs3RSksl7gfMoPUA11k8ozHdSAUAFABQAUAFABQB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615113" y="-1081088"/>
            <a:ext cx="20288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046" name="Picture 22" descr="http://genderspeaking.files.wordpress.com/2012/06/snow-white-pie-small2.jpg?w=105&amp;h=117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36912"/>
            <a:ext cx="2536634" cy="282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23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540551" y="620688"/>
            <a:ext cx="3985827" cy="52014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2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694363" y="-10890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2062" name="Picture 14" descr="http://www.polyvore.com/cgi/img-thing%3F.out%3Djpg%26size%3Dl%26tid%3D24176908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8560" y="936015"/>
            <a:ext cx="547260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18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2925447" y="404664"/>
            <a:ext cx="3312368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אָמַר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מלבן 5">
            <a:hlinkClick r:id="" action="ppaction://hlinkshowjump?jump=nextslide"/>
          </p:cNvPr>
          <p:cNvSpPr/>
          <p:nvPr/>
        </p:nvSpPr>
        <p:spPr>
          <a:xfrm>
            <a:off x="6206858" y="3645024"/>
            <a:ext cx="2736304" cy="22159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גָּמַר</a:t>
            </a:r>
            <a:endParaRPr lang="he-IL" sz="13800" b="1" cap="none" spc="50" dirty="0">
              <a:ln w="11430"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מלבן 7">
            <a:hlinkClick r:id="rId3" action="ppaction://hlinksldjump"/>
          </p:cNvPr>
          <p:cNvSpPr/>
          <p:nvPr/>
        </p:nvSpPr>
        <p:spPr>
          <a:xfrm>
            <a:off x="179512" y="3626542"/>
            <a:ext cx="2843808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אָכַל</a:t>
            </a:r>
            <a:endParaRPr lang="he-IL" sz="13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מלבן 8">
            <a:hlinkClick r:id="rId3" action="ppaction://hlinksldjump"/>
          </p:cNvPr>
          <p:cNvSpPr/>
          <p:nvPr/>
        </p:nvSpPr>
        <p:spPr>
          <a:xfrm>
            <a:off x="3275856" y="3626543"/>
            <a:ext cx="2736304" cy="22159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חָז</a:t>
            </a:r>
            <a:r>
              <a:rPr lang="he-IL" sz="13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ָ</a:t>
            </a:r>
            <a:r>
              <a:rPr lang="he-IL" sz="138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ק</a:t>
            </a:r>
            <a:endParaRPr lang="he-IL" sz="13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963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2931528" y="476672"/>
            <a:ext cx="3312368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חָלָב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מלבן 5">
            <a:hlinkClick r:id="" action="ppaction://hlinkshowjump?jump=nextslide"/>
          </p:cNvPr>
          <p:cNvSpPr/>
          <p:nvPr/>
        </p:nvSpPr>
        <p:spPr>
          <a:xfrm>
            <a:off x="6156176" y="3645024"/>
            <a:ext cx="2736304" cy="22159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זָה</a:t>
            </a:r>
            <a:r>
              <a:rPr lang="he-IL" sz="13800" b="1" cap="none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ָ</a:t>
            </a:r>
            <a:r>
              <a:rPr lang="he-IL" sz="13800" b="1" spc="50" dirty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ב</a:t>
            </a:r>
            <a:endParaRPr lang="he-IL" sz="13800" b="1" cap="none" spc="50" dirty="0">
              <a:ln w="11430"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מלבן 6">
            <a:hlinkClick r:id="rId3" action="ppaction://hlinksldjump"/>
          </p:cNvPr>
          <p:cNvSpPr/>
          <p:nvPr/>
        </p:nvSpPr>
        <p:spPr>
          <a:xfrm>
            <a:off x="3203848" y="3626544"/>
            <a:ext cx="2592288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גַן</a:t>
            </a:r>
            <a:endParaRPr lang="he-IL" sz="13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מלבן 7">
            <a:hlinkClick r:id="rId3" action="ppaction://hlinksldjump"/>
          </p:cNvPr>
          <p:cNvSpPr/>
          <p:nvPr/>
        </p:nvSpPr>
        <p:spPr>
          <a:xfrm>
            <a:off x="72008" y="3626545"/>
            <a:ext cx="2843808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אָכַל</a:t>
            </a:r>
            <a:endParaRPr lang="he-IL" sz="13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665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345040" y="116632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1" name="AutoShape 20" descr="data:image/jpeg;base64,/9j/4AAQSkZJRgABAQAAAQABAAD/2wCEAAkGBxQTEhUUEhQWFhUXFxwYGBgYFxgcGRgWGBcWGhocGRUYHCggHBwlHBcUITEhJSktLi4uFx8zODMsNygtLisBCgoKDg0OGxAQGywkICQsLCwsLCwsLCwsLCwsLCwsLCwsLCwsLCwsLCwsLCwsLCwsLCwsLCwsLCwsLCwsLCwsLP/AABEIAO0A1QMBEQACEQEDEQH/xAAcAAABBQEBAQAAAAAAAAAAAAAAAwQFBgcCAQj/xABHEAACAQIDBQQHBQUGBAcBAAABAgMAEQQSIQUGMUFRYXGBkQcTIjJCobFSYnLB0RQjgpLhFWOisuLwM0Nz8RYXJDSjwtII/8QAGwEAAgMBAQEAAAAAAAAAAAAAAAMBAgQFBgf/xAAzEQACAgEDAgMGBQQDAQAAAAAAAQIDEQQSITFBBRNRIjJhcYGRFEKhsdEjUsHwFTPxBv/aAAwDAQACEQMRAD8A3GgAoAKACgAoAKACgAoAKACgAoAKAIzb+34MHH6zEOFHIcWY9FXiatGLl0IbwZFvJ6X5nuuGUQp9o2Zz5+yPn301RhH3uSvL6FGxe900hvJLI57Xb9autRFdEVdeerGy7xODcFgeoJH50fivgHlEvs/0hYuL3MRIOwnMPJ7io86uXWJOyS6Mv263pceR1imh9YzaK0dgb2+JTpbqR5UmzYlmLHUwlOSiW2Hep43H7QFKNzUG6eHxD51m8xrqdV+Gqcc1PlevctyOCAQQQRcEcCKcclpp4Z1QQFABQAUAFABQAUAFABQAUAFABQAUAFABQAUAFABQBXd8t7IsBFmb2pGHsR31Paei9tMrrc38CspYPnPefeSXFTNJMxZjwHJRyCjkKtOxR9mIJd2QRu1I5ZY7jw9yM1wOZsT8qHGXZFobXLEnhE5gjgk98Mx6spt5Cs01cdiiXhseuX8WixbPiwMuiJET0tr86pumup0q69HZ7iiyxbqbEhTEPKkYXIlhbq1/yq0ZNvlidRRVXjZHDYvtTFEuTYkdn6VWcuTdRDbEsm5W9UYUYd82lyr8QFJ4HmLG9MptXunI8S0MnN2w+qL4DWk4R7QAUAFABQAUAFABQAUAFABQAUAFABQAUAFABQBGbx7aTCYd5pOCjQc2Y8FHf+tWjHc8EN4R8y707ekxMryyNd2PgByAHIAU22e1bYlYruyCjjvx86zpepccJiVXgL9tMVij0RVxydjaZ6Vf8RIjYj044HiKPPz1RO08sh1Gh6ioflyJTkuSybsb2GD1kczEhgMr8bW5HsrDdS17h1tHrVuSvfHqSf8AbsfH1qW/EKybLOmGeiWr0uM719ya3VxYSX1pGh+lqmt4lllNTV5tb29y37P3rGTL6woAWCDKNVucvtMCDp06VsVyZyLPD25Zxn1+Y+3c3raXEeof2gwJVrAG41s1tDpfWohdme0TrfDlVV5q+qLjWg5AUAFABQAUAFABQAUAFABQAUAFABQAUAFAGF+mbeEy4r9nU+xALHtkYXbyBA86fX7Mc+pV8syxvaakP2mWAIzsEQEkmwA4kmqyZKRpu7nogd1DYqTJf4EAJHex08qxvUt+4h6qS94tUPomwQGokbtMh/Kqu271J21+g3xnojwhHsNKh/Fm+TCo8+5deSdlbKjtv0TTx3MDrKPsn2W+tjTI6tfnWCrp/tZRdo7NmhbLNGyEcmBHkedaYzjJZTFOLXUZFD0q2Co8jx00a2WRgOl6rKuL5aNFerugtsZPBoWycZmiU30Kg/Kud7smmexpatrjNd0W/wBGmEL4ppT7saEX++5Fh/KG8xTtKm5ORzPG7VGqNa6t5+iNQreeYCgAoAKACgAoAKACgAoAKACgAoAKAM2359J4wzNFhVV3XRnb3Aw4gKDdiPLvpqq9ndLoU3c4Rm//AJs7SDZhMvcY0t5Wv86U2i5WMdjXmkeSQ3d2LMfvMbmrkDGT2RpxNUfBJonoa3b9bM2JkHsxaL2yEcfAH51j1MuNg6pdzYJ8RNmKQooA4vITlv8AdVdT5ikKSQxrI0mkx6e0v7NN9yzxk9zFmHmKupplWhfYO8KYktGVaKeP/iQvbMoPAgjRlPUVfBUmGjBqrimSpMa4rZscgtIiuOjKCPnVfLS6Ft7KPvtuRhzhZvUYeNZQhZSqgG41sLdbUtWThNZfAxJTTWDCcMuYEc660I7uDE+CY2Htj1X7qThfQ8hfr2Vjv07byup2vDvE1RHy5rK7fA+kNyIY1wcXqwNRdjxu97Mb89R5WptCWxYMGunKd8nJ5/jsT1OMgUAFABQAUAFABQAUAFABQAUAFAERvbtE4fBzyr7yocv4m9lfmRV4R3SSIk8LJ8ybVN61anpgVUQ6LrasKXI4ejtp2MLLIyN4YzI4AFySAB1JNgPOkN92WSzwbTisU2yMDDGijNlDsQRrJcF1Knip1FxqNNK56/qybZp91YEcB6RC7MMQHwqsQYS8ZOZWsLZjYaHW/Sq2aeWMxLV2x/Mi8RYmRGAkIZW0DgW1PAMO3kay7nHqOcYyXsjx9mxySxzMP3kdwrA2NmGqm3Few9K11zyZpIk6cUCgBOaO4qk4bkWjLB89ek3dc4LE+tjH7mUkjoraXX8xTtNa+j6oi6OfaRVp3BW9dGySccmZLk370I7QWTZiqPeikdGHec4+TCs0S7L/AFYgKACgAoAKACgAoAKACgAoAKACgCm+ljFqmz2DEAu6Ko6nNmPyUmm0f9iKWe6zAdoiteoWRdZHomt6yRjyObE8TJrlFVsll4QJGl+iPdEu4xco9hT+6B+Jvt9w5VztTbn+nH6miqOFuZszQKR7QB7wDVFHgs2ZP6SNkzwStOYRisOQRrqYRlsFC65VvrcCt2nvjXDa4p/P9jJqKJWy3KbXy9fX4kpuPNiHhMbDPCTaJibshAVirHmBfQ9lqR4lpoQsezjOOPms/oX8O1E51KU+vKz64bWfqaHCKx1o1SHFaRQZqjIYC9GQK/vhshMVh3hce8ND0YagjxrPZPZJSQ6CysM+aJlKZkbirFT3g2NdWMsxMjWHg2L/APngnJix8OaM+Nm/K1QuodjYasQFABQAUAFABQAUAFABQAUAFAHGYnhw6/pUAfP3po2izbRKFmyRooAJNgzXJIHInTyq6e3APko5xF+JprtyuSu3A3kn6Upz9C2BTY2AaeeOJfedgvdfifAXNJnPbFyZaK3PB9QbKwiwxJGgsqKFHcK5tSzyzW/Qeeup+Suw7Vwakq44E4MGie4iqCb+yANTx4VRxyRkXValRwQ2cySWqs54JUcjVp6zStHKBGbX2a01mjnlhlUeyyt7P8cZ0YfOr1288lZRG+zNsmWBmmASSIsko5Bk4kfdIsw76pqOpetHzfj5s8sjjgzs3gWJ/OuvBYikYpPLZ9F+h7d5sJgc0ilZJ29YVPFVsAgI5Gwvb71XXqQy9VJAUAFABQAUAFABQAUAFABQAlfMewfM/oKjqSK1JB8/+nPZbJjhLb2ZY1IP3kJBHllqz5QGZUsDygDUPQ3sAmRsU40W6R35seJHcNPE1g1lv5EaaIfmNmt7NUq90Z3GUjGmD0kOcPRkXMeBwLDmaNyXBnafU9kewqJySQRWSMxuKyqzG5ABNhxPYB1rDOeWaYxKjPvFhvWFMU8kT/eJVF7M0ZKg95vTZaS1LdjKIjqoJ7VhMldkY8ZgqSetiYFo3vf3SAVzfFxFjWdpxfI54nHcig+kPeAQDEQxsC+IkzPY+6oRFt3nLr31toh5sk30Qmx+VH4voUjcXFQxY/DPiAphEnt5hcC4IViOisVPhXTMB9XowIBBBB1BHAjvqxB7QAUAFABQAUAFABQAUAFAHLtYE9BegDjDrZR3fOoXQlitSQZ56boYzgA7/wDEWRfV/iNwR3Zb+VWi8AfP4gDcNKsoKXQrnB4mHN+3h/sUuUXHksuT6V2JgVhgiiUABEA0621PnXn5tyk2zopYWCbh1FbKnwJlwxDGKFUseQJ8qtN4L1tt4IHC7zKArSxvGj6q2jKR2leB7KpsmuWbJaOUm4wabXVdyeusqZ424jRlP+/KomsrKMfMJbZL6MRxOMC2DG2nHkbcf+1Z5zb4ZeEO6O/U5lN+BH1qVXlZI3YZm+29ysQspbDOJIWN2he1xe9wpOmt+etdTS+KSr2ws91cY7Y+RztV4bC3dOCSm+c98/MqG8ay7NeMRsQTCBlZy3qnNsxQXsL208aVGVeobwsL9zW4zpim3kpckjSMSxLMeJNa4wSWEZ5ScnmR4y5bVboyptvoe3kZ4/2ZmPsLmjN/guAV8CR4GnSisJoEzVYZzoG58DyP6GlE4HFBAUAFABQAUAFABQAUAcypcEdQRQwE8I90F+PA940NVj0JfUWqxBm3puwzPgQw4RyK57rMt/8AFVl0YGCQYjKaIT2MiSyS2yQsk8K/alQf4hU6myLrbXUmqL3I+g9qyGNBIOCsCw6pwPle/hXnGuDqV4k8EjhJQbWNwdQabTMTZEdSIGBB5itbSaEp4ZS9ycWgEuDxAGUsQubhe9ivYdLjxptMkuH0Ox4lVJ7dRX1ws/yLTbOxWALtABLhycxU+8o7uPiL8KiylrmIuN+n1aSte2fTPZk7EY5kSUAEEZhfWx/UVl8pPkxvdXJwYqZgBV+EiNjZF7U2ksMbyNwUX7zyFY58vgdGGXg+dN4tqNiZ3kY3udO6uvRV5ccGG+3fPjougigCCtixBfEz9RFzmW9UfKySax6E93pvWnEOjJGqMoLAjMzFeF+IAHGrZxDBHc2eZQEPd8+XzpbLLqLpwF+NSQe0AFABQAUAFABQAUAFADaT2GzfC2jdh5H8qq+HknqODViCI2vh1mR45FBBBVl6g/lUxfJJ8376bqSYKUggmJj7D8iOh6MKJR7kCO4cWbaGGH94D5An8qzah4rYyr3kfScsd1seB0Ncxr2TUn7RA7MmMEn7O59k6wsea/ZPaPpWdPDNU471vX1LLDLW2qzJilEr+292C7mWEqGbV0b3WPUEcDTvkbtNr9kfLsWV29Ud4PZ2LtleZkTsbObdhI+pq2+S4TKWW6bOYwy/sSeFwiQx5Eva5Nybkk6knxpMppCHOVktzGONmCgsxAUakmkTsyPguyMb9Im+Hrz6mEnIDqeprTpqHnfL6CdRcorZHr3/AIKGproGAWigeRgoBJOgAFye4Cpw2Qbd6K/RyYbYnGIM9v3cTAHJf4mHDN2cqsBqhIGnkBVQPBGSbt4D9etBIrUkBQAUAFABQAUAFABQAUAeMtxY8DQAjDdTlP8ACeo6d4qq44JfqI7ShuuYe8vDtHMVL+AJkFjMLHMhWRQ6NxVhcU1PKyD4KtgdycNhsbDLDnBu5ylrqPYI0vr8XWsOve2vC7s06eCeZehoAS61kUcxDOGRO0sAsq5W7wRxVuRB61iksM1VzceUR0O03g9jEAlfhlUXUj74HA0RbQx1qfMPsTMG14mFxIhHYw/WnxuM8qJLsI4neGBeMqk9FNz5CrSuyEdPP0Kftn0m4WO4QmRvlVY0WzfT7l35cPel9uTMd5d858Yct8qclFbqdJGHL5Zns1Ta2w4X6iW7W60uLkCRqPvOeCj8zW6Udi5Rkjya3sn0P4RADM0kjc9cq+Sj86jJJctibuYXC/8At4EVuoF28XOtDYEzlJ4m3d+tQB0qAcKkg6oAKACgAoAKACgAoAKACgAoAKAOJEuO3l31DQHBa6/740JklfAszL0Nx41aHVotL1GcBz4s9I4wP4nNz8lFYPEHlxj82a6Vipv1f7FkRdKrFcCG+RtiYqz219xsJDMr1rJgfkZSbIgJuYkJ/CKMl1ZNdzqXBr6tkRVW6kCwA4g0J4ZGW3yfM2NgaN2RhZlJUjtBtXfjJSSaOZJYbRzhgS6hRckgAdSTYVZPHJB9MbhbvrhcOoI9sgFz2kVZycvaZPThFtyX48OlQVPWYKNSAPKpATjxkbGyuhPQMCfK9ThgL1ABQAUAFABQAUAFABQAUAFABQAUAcq4PAigBGY2PYfr/wBvpUdySs7RxqRMzubDLfvtyHbVlxLPwLxi5YSPN2cO2UyOLPKxcjoD7o8BauPZZ51zkunY22YjFRXYsYFaUZAIoayGRrNh+lZbKe6HRmNHQisrg0OTTOCKqSZ56QtwDiWOIw1hKffQ6B+0Hk31rbptTs9mXQVbVv5XUq/o43Tl/b19fGyCIZrMLe1cZbcjzNdKMoz915Mu1x6n0Fgl0udFHDttxPdTmUZE7S24W9mA2HOTr+AcPE/1rTVR3kZ5244RByQhtXu56uSx+da0kughyb6jKdoAbMIwemgP61fDIWexIbN2xLD7jGWPnG7XIH3HOt+w6d1Is08ZdOGNhc11LhszaUc6Zoze2jA6Mp6MORrBODg8M0pprKHlVJCgAoAKACgAoAKACgCB2jt+xKwgEjQufdB7B8X0rRXQ3zIVO1LhEFi5S9zM5YcTmNlA/CLCtUYRj0Qhzb6jXDwxsoYIBfgbWPYdNaYyuWSOCxDowBkcre2VmuL9hOvzrJqK1t3JD6ZtvDFMTgUklDOuYpqt+RPO1cTxCbyoo6mnbSeCawaUiiPcixjutQkKACoATeMGqSgmWUsDOeC1ZLKsD4zyNqzjCM27j/UxO49+2RPxvw8uPhXa8Jp3yMmqmoxKrsnbGKxBMTzMYIwM4soznkpYC9tLkXr0VlFcZeyuTlqyW3nuO33liV2RgwymxOW44X5Vns1FVc9knhmmrQX21+ZCOUSmHxSSLeNgw7Dempp8oyyhKLxJYIva+yVmFiNeTcwf98qvOMZx2yJpunTNTiVT+zMrFHGVxzUkBh1Wxrgaiq/Ty4k8dj2Wis0mthlwWe6Hey3lw0wmhkcPbKcxLKy9GU8fypD1Nz6vI+XhOlfRY+TL9sXf9T7OLUR/3i3KfxDivzFNr1GeJLBytX4RKtbq3lfqW7Z+0Yp1zwyJIp5owYfKtJxx1QAUAFABQAw2zteLDJnla3QDVmPQCqTmoLLHUaey6W2CyU2DeybGFwqCKAaFsxLsea34AdbVp0kVYt7XyK6+r8PLy92X3+A12nteKAWJu3JF4/0Fa7LYVrMmZdPpLdRLFaKvtHGy4gqHOVGdQEB6n4jz0vXPhq53WqMeEd6zwyrSaac58ywWaTHAaDlXaUDyrkRUu1M+JjUGyxkFu120HkPrVbas1y+Q2uW2Ufiy+4bUk9TXj9TLfaduCxEl4lsKfCOEIk8s7q5AUAFABQBzIt6pKOUSmR80VjWGyvDNMZZM+30x+aX1Y4RjMfxEWHkL+deo8DqxU5s5niEuVEbbCXJhQ3OQlye/h8q6S9qWTHZxwRkUBYGQ/GxI7uA+QrzfiPt3tr5HuvBoeVplF9XyJxFo2zxnK3ZwPYw5is1OonS+H9DVq9DTqY4kufUu2xscJ4lktY6hh0YaGvR1Wb4KS7ngdRS6bZVvszraOzklWzaEaqw4qeyryipLbLoRRfOmanB8kE+Cmj0MQlH2kYAnvVq50/D+fZf3PRVeOwa9tNMBDIwIGGYX5uygfI1SPh8s8tDJ+N044y/od7OwRwoQwt6uVeLL7ra3yuvBl5a11lRFw2s8xPUN2OS79jTtg7WXExBxow9l1+y3Md3MHoa5ltbrltZpjJSWUSVLLBQBBb1bxrhEGmaVvcT/AOzdFFKttUF8TZotHLUzwui6syjaeKmxEgZ2zSucq9BfoOSjWslVcr7En/qPS2yq0Gnbgun6sm9pYgYPDpFF759le/izGu7dbGirPpwjyGj08tbqMSfXlldwsNySbljqWPEmvPynK2W6R7iqmFENkEO8Qtmi/ET5Kf1FdPw2GbTieOW40zXq0dzT5VLHgAT5V6LoeMSy8EUAREzH3mBY97f7FW6Vtlk91yS9UjXdkJZEBNyFFz1NhXz+D3TyeinwiZFbzKe0AFABUAFABUgRu29oR4eMySsABwF9WPQDmar5Lse2KyxkX37GN7RnZllkf3pLsey40HgLV67TU+RQoeiORbarb8rpngnJ0IwKZeUQ/wAtLgyPz8+o7fDgwxFNVyLw7q83YueT3GlmlwRGOjsOFydFHMmlKl2S2xNlmojVBzk+ETWzSIIVQ+9xb8R1Nekoo2QUfQ+faq/zbZWerB9pmtHlmbccjahqfLDcKJtS9V8sncNMViLmmRiVbJrcHFMMa6fC8AY96PYHyY1z9clhM2aZ+yzRq5xpOJpAqlmNgoJJ6AC5oZKTbwjIcbI+KmeZ+B4X4Kg4Dy17ya57zZLJ7CiEdLSoLr3+YvsDA3YzEae7Hf7PNvGu1pNP5ccvqzzPjGt86flx6L9xpvjEc8L/AA2ZT2E2I+lK8ShKVWV2YzwC2ML2n3Rzs7CE1yq4nqLbUhtipQ05y6rGuW/VjYny0rveG1YTmeS8b1G5qv6sjcRPmQR82lIP4VN/0rpdXg46W3MvgOZo8yleotWhrKwZYS2yUvQtWxt9Aiqs8T5gLZkGYG3O3EV5Sfgt1c/Y5R3vxtM45zh+hLNv/ByjmP8AAB9TTV4be+wl6ipfmEW9IC/Dh5D3sg/OmLwq59Wij1dXqNJfSK2YKMNqQTrIOA7lq68JnnDkH4qvbnk4O/0/LDxjvkP/AOaYvB/WRR62HoIyb9Yo8EhX+Y/pVl4Ou8iPx0f7RliN58Y/GYIPuIB8zenR8KpXXLFy18uyREzEsc0jNI3V2JPhfQVuq09da9hYM9moss95kbtJrqwHQ/SmS6MK/eRbtizqcFE7agIAfA2rBFjpr2mOV2SygiKVkU/DYMB3A8KRZRXN5aNlPiFtcdvD+Yznw6RG92eQ6AnViTyVR9BTaaa61lLAnUau7UPEn9OxKbP3QxUwzOVhB5MMz27VBAHnVJ62K4islI6b+5kivo+64p/CNQPnek/jrPRF/wAPAYbR3IxEYvE6zAfDbI9uy5Kk+VNhr/7kVlpU+jK2OJBuCDZlIsQRyI5VvhNTWUZJwlB4aOl41YqXP0e7MN5MSeDgRx9qKSWbuLf5a5Ots3S2rsdCiG2JdqxDijb+7df/AIEVsmYLO1iTlbiq27LXPbamPTSnU2huluhC+O4hY4PWgKAUhHG4s0nZbkv1q2m0m3mRs1viSWVB5b7+ny+JJSTKo6W5V0VFnn2yOx2LR1KsAQdLGmKv1KqxxeUQpwoAIWWUJ9nMPK9r0n8DVnODf/y2o24z9ThIlUWUWArbGKisI5spyk8yfJDLERi3Pw5cw7zYH6VWCfmfAZOX9FEoDWkyBQSANQAE0AMc15z2J9TVfz/Qd0q+o7LVcUc3oA6vQBzI2lBKIjFyVVsfFEluvjrgYM3uZQ4/6Y9o/MDzrBJbZND5rK3F/kawvUJCSV3N2UCv7VILu/8Awwfgj1AI7W4k9LVi1Nu57V0RsqhtXxHGL228jFMLlsps0rC63HEIvxEdTp31xrtZh7YcnQr06S3Wfb+RudmStq2Jnv8AdYKPJRSFO6XcZurXSKF4sPio/cxGf7sqg3/iUAimxsuXfPzKPyZdY4+RXt9VV09c6+pxEdrgkZZo72IVviIvcc9DXT0GsfmbWsfD+DPqdLmvKeV6+nzKniQ2U5eP+9B2nh4135Pg49a9pG14SIKiqAFAUAAcBYcBXn28s6YrUAZDhseblm4sxY97Ek13Iw9hJHNnL2mLy7T6VKrIchi0zuwRVZ3PBVFyf0HadKmUoVrLJhCU3wTeE3Lxbi7+riHQku3iF0+dZJa+K91D1pfVnWK3GxKrdHikP2dUPgTcVEdes8ol6VdmVyVGRikiMjjirCx/qO0aVuhZGazFmadcoPDIm/8A6h/wL+dMh7zCf/WvmOVcU0Rg6vQAUABoAYwn9+/4Vqn5x0v+tfMdmrij2gDy9AHEx0oJRDYk61SRpiSm6swGIzEC4j08TSLPakWfEPqWzbeMth5GHJD9KTjHJWPLSLvtyT1eHjij9kyZYwR8KZfaI7coPnXntXa4Vt92dfTQUp5fbk82bAqgKosFFgOyuVSlk0WtvkkgK3roZT2pAbbT2dHPGY5VDKfMdoPI1KbTyiYyaKhu/uoy4vLKwaOEiRSeMn2Lj7p1PcK6a8Q8yHl/m7/IRLSqD8yPR/oaJSACgDH9u4Mw4maMjTNmXtR9QfA3X+Gu3pbN9aMF8dss+o1ggaR1jjGZ2NlH1J6ADUmm2WKEdzKVwc3g0fZmDhwEYX35nF2IHtufH3UHK+grz2q1azum/kjq1UtrEego+0p24ZIx0sWPncD5VzJa6T91GlUQXXkQj2+wbL6yJ2+z7p8wT9KiOulnlIu9LHGcNDbenCJjMOzxi08F2APvWtcoeqsBp2gV1tHq1ndH6ox3UNLbLv0ZlJcevJHxRgivRQftfQ5c1/TXwYmmItTslNo6jnoKOIvnoK4DNQAxeULMb63QaAEm4PQVntvrqeZvHBohXKyvEV3JCPDzFbiCW3XLb61jfjWiTxv/AHGLQXPsepgcQeGHkIHHVbjwzXpb8e0SeN36Mu/DrkJOrKbFHB6ZG/StC8V0jWfMQn8Hd/aN8VMAPaDL+JSPmRTa9fprHiM0w/DWx5cSKmp7ZZDiElAsq6lfeHVTxqs1xldgTy9j7k+cQJoWCm6upHmKphSWRfMJcl+/tAT4TDYgf8pgJRzUlSjXHYSD3G9eW8RplGLXozt6WSbx6oe/tKxjMxsPr3DnXHhLa8s1bHLhDqKeZxdUCjlnOv8AKOFaVO6XupJfEW4VR955+R3knPxxjuUn6mrYvf5l9iuaV2f3A4Et78rnsX2R8taPIlL35P6cB5yj7sV9eT1NlxD4Bfqbk+Zqy09a7EPU2vudktF7SksnxKTew6qTrp0psZSr5Tyu6/griNnD4fZ/ySSOCARqCLg9lbk01lGZpp4ZDbzbvJilBvllT3HtyPFWHNTTqbnW8oXOCksMYbr7IOFWeSVB6y9gQb3QKDZT0LXqdXqVJbuyRNNWPZ9RRVytd7vK+pA4/wBFHCvPTbcsy5b7f72OmllccJf79xycEzj94cq/ZU8e9v0piplL3uF6L+Svmxj7vL9X/BxNsvDsuQxpbpYVLjX0IVtie7JDYM/s86I7cGZAzHRoXUkXY/ZIH+zVNO/Luw+jH2R82ttL4/Uy6QgGFrj4kPZcm1e2ol7MWeetjlzj9RpPox760yeCkeUSOw9lT4k/uV0HFzog8eZ7BXM1vi9GlXLy/RGivSyn14Rb49yVRc0sskh+zGAv11+deY1H/wBJqZv2MRRtr0NXcXTd7BiwYMr/AGfWkt4gGsD8c1nVTZo/B1/2omMMkMItEir3cT3njXKt1llssyeWOjThYQzxW02EbtJY6H2ALjsHUmoUnOajH7j40rPB6casSHKAptmsBztzqmZylhslVbuof2uQsLnVJQNR8JI59nbypjpays8oqq08pdjjae08pCvYI2gawIBPDMDyPWiqMn06kqpNZIXG7rYeS97Qyfaj9w9CUOnlXT03jOp07Si8r0Znt0kJ84IGXYeIgJsomTrHx8UOv1r1Gk/+k081i32X+hzLvDZ/lGS4eSNsyJJGCdVdGyeYGlbl4no5cwsQv8Jc1icfqWvdWHGOPW4f1SB/ZfO2ZXAJBDR2v1tqDrWPV+IUTzFLLXfsPq0k6n7T/kumzNjpFZ5GzsvC/uoOiAnQDhc61wdkE9xulbKS2r/09m3ijvlTO9uORCw8xpVZXt9CY6Z9ZcfM6wO1vWNaMMW5hgVyfivwqtdk3LC5ZM6FFZlwv3+RNg9a3rPcxfI8Z6hywSkcl6q5cE4GmyMWFaSJiAFIZfwvfTwYNTNJP2XH0ZbURbxL16/Qmq2mUa48i1jzPyXWs+oa249f8cjak85IzZxDF5eTGyk/ZH5E3rBTiUpWdui+RquzFKv06/MeTglSAbEjQ0+fMeBEeHyVKbaUokWMAes1zI2gso95X7eVcx5T5OioR257Cr7xQ2tKCGHFGQkjyBBq3mNdSvkS6x++SvNgsLjn9a5EKcFVQELBTxY2436U1+KaijMIfzgVZp4vHGX6krHsPZyAMUja/Au2a/maw2+Jamb5lJlY6fHCiSLY+KMBUKKPhAsB4CuZO2ybbwx8aWNn2kpNs636XF/KlOE3y0xyrwRzY+IFmDJc+8bi/iaaqrHhNMZsYhPtFQL5hY8Of0pkaJN4wWURk+0lPBr91yB3kaCnrTy9C+EjwYguMwDMOxWP5VPlNPBO6EeMhLtMlFHtZE4EI2Ud7AWqyol/rKrZGTeeWJDEMxyiOVja4XIfd6i/KreTjnK+5O+C7nc2JkGjxyg2uLqfdHE6chUKjPRohWV9hRJJhlvFIC3u3tr4g6eNQ6o+qK+ZWxzeYXzJwFyC6/K170vZD1K74vohvC6xux9cUdgCBFqDfT2lPOnwlLb7Czj1BqUusfuXTd1Y3hRsRnaTW/rA9uJsctsuosa7OnVG1OXX45Ode7FNqHT4Y/8ARxjlBJ/ZvePEZSEX71zbyHGqaiNcnmvr+hFTkl/U6fqO9mYIRLa92OrMeLN1NTVXsRS2xzY5d7UyU8C1EbPLWaUxyiMdoY4gpGnvv8lHE/l40uc3jAyutcyZWN5Hk9f+71/drf8Ame350zTt84Hx27Fn4/4NOrtHGIHbMrSM8UY1CankM2tr9SAK5WslKc3XD0+2TfpoxhFTl0yOcG6tGvC2UadlulTTKLrXyF2qSm/mR2NkeH2lBeLmBqydo6r2UmacOYPj09B0dtnEuH+4g+JhxCi+Rx4XH5g0l2bupdQnB8cELjNkWLepmSNXFmDakaW9k3pFlUJyTl2HxtePaWRnj8bJh09c4heOJbWRxfUixVSNKXDROWVGXLZEnDHcgcHv9EBIzYa8jNcDKpBGlhe+lPn4bbuSUljuR14wxQb4QmMouEJLXvmC2F/vg/SoXh927max9RsapyfGRSTeiPIFTCW4XBReHP2r/OoWhu3cyWB0dLPPOcir70Rg5khs1gthGNB46VRaK9vDYLSvo8jdd7XV2b1OhAF8q5ud+fCmvQT243clno3joxAb0FCzJEwLcRZcpPVhfQ9tR+Bm8JyJen9UwG+MiX9WhS+pFwEB5lba61b8A370v5Kfh+zQ1j34kQFcranhdcgvx1427LVd+HZfvfyKlGKfMRrNvs91tHoosPbsQOgtyq8fDVh5l+hVzS6RE5d95m1ye3qFJbQA1MfDYr83BXzOMbUN8TvfiHy2strHUk5iO61hV4eHVRznkPMl2SQrst8RiHALsWdgFUaAsdBw1tTPw9SxGMVk2UR2wdtr4Rq20tgnD+reKwyRKrPlBUst7mT4he/vDxqdXQ1hxXCXY5dN6nlS7v8A3B1BttkFpUZfvKC6N3Ea+YrHGcl0LypT6McQbYZz7EUrdpUKPNiKsrJlZUxXVolYsSbe0LHvvTlbxyIcFngSklvSZzyXjEbzzhFLMbKBcml5LqLbwiO2QhctO4sZNFB4rGOA7zxqo2xpewu37klu/gxK00rC6lgidojBuf5mYeFdXRV+w5PuZNVPGIrt/knsXiMi34k6AdWPAVqusVcc/b5mWuG94GMkZCPb3mBJPVrVj2va/V/uPUk5LPRfsM8Lh1kw6WupCgAjiCOPz5VmprjOmPqv3HWzlC2XzI1se0JyYjQHRZB7jd/2TSZKUHhjVCM1mH2Ge0Y8HfM6ozHgF1Zu4Lxpe4bDzeiIiLZq4jERwrGka5rsLXNl1IZuFyPhFP08N88F7J+XW5N5LvvVuvFi8K8GVUPGNgAMrr7p05ciOhrt7F6HGVkk85MKTZbxyNHKuWRCVZT1Glx1B5HnWSfDwek0ajbDciVw+EFCWToYwSEeEpirKuZ62DqXWR5g1lwtUcCd5H4iE1RxIciNmiahIzT3dhhLC3Q1dNGScJvseDBv9k0bkQqLH2FF2e3PSo3oYtLPuKYfAKWC5sxJACrqSSdBpU4nJZjFkbaIP+pNGx+j/dB4X9fOuQqLRpoSL8Wa3A20A7TVqamnukZPEdfC2Kqq6IvOLwyyI0bi6sCp7jpWhpNYZyIycXlFGbAT4KT1a3mgbWO5AZTzUE6G3TpXH1NHlvK6M6sLY3Ry+GOxiMQ/uxrGOrtc/wAq/rWbkMQXfJ1GWQj1k6nsyqo8Nb1APD92I6mxCopdmAUC5J4WoKpNvCIjOJyHlYJCDdUJF3PJn6DoKB3ucR6/70JOFHn9mG4T4pbaAdEv7x7RoK00aaVjy+EZ5zjXy+vp/JZ8Lh1jRUQWVRYDsrsxiorCOfKTk8sZbRb97EOVnbxAUD5Max6p+3BfNjql/Tk/kdk1BBEQKDh2bMVF3cEG1hckVhrSlW5fFs2WNq1RxnhIiF2uAoXFgLmAIYi6MD16HsNJy2uRrq5zWN0dJDkwaqL+/KFsFH3TbVqgvzHmx/QkNmwLHisNFHoAJHPUgLYknmSWFa9Cs2/Qz3ybqk38C612DmDPaGy4ZxaaNHH3gLjuPEeFVlFS6jK7Z1vMHgw3bOAkgnmjSRgEkIAOvs8V/wAJFdCrw2qytSWUMfjWprlhvIxO0cQvND4EVWXhMl7sjTHx6b6xQDb8/NEPiaW/DrV3GrxuL6wOX2/Kf+Uv81Vfh93wLf8ANQ/tGj7blLW9WtyL8TS/+PszhsH41xlRE22hOeAjHnV14VLuxb8cn2ijlsROfjUdy0xeEruxUvG730x9jk+sPGVvCwp8fC6l1ET8V1MvzHH7KDxJbvJNaIaOmPRGSeptn70maF6L9lq2JQ2Fo1Mlrc/dXyzE+FGsarq2ruIp9qbb7GxVxzUFACOLwqyKVcXH0PIgjUHtqsoKSwy0ZOLyiOTYEfxPK46F7f5QL+NZo6KpPOBz1U+2F9Bvj9nwlQkUae8CxCjQKb6tzJIFL1GzZsgvsXrnPO6TY2w2AWeYpIoaKNQSpF1Z2uACOBAAJt2ik6OlSk5PsNtscIcdX+xLwbBwyG6QRAjgci/pXRVUFykjI77GsOT+5IAUwUe0AR211t6t/svY9z+z9StZNWvZUvRr9eB9D6x9V+3JxiBmRlvxBHmKRJpxaLw9mSZCnGo8Zw5OR8uUg6HTS4B4isW/Fara7YNbg1PzFys5EMHi2zmGYAOBcEe669R0I5ilkyisbo9B9wHQVBQ73Ww+d5MURow9XF/0wblv4m+Siutoatsdz7iNVPGK126/MslbjGFAGTb+wAY+T7yRse+xX6KK7Xh7/p/Uw6viSZW5IAa3mZSGU2EqGhqmNJIbVRxGqQzmWzIe8fKkTWJxf0Gx5TFQKYVPCKAPQKAPFXUUJEM1L0Uj99N/0k/zNf8AKsXiXSP1J03c0uuUagoAKAI3aMj5rCNnBGlvdvrfMeXKsl/mOWEsr/eo+pRxlvH+9hJtnzMNZUTsVM1vEkfSq/hZNe1L7FvOguiz82PNm4BYVKgliTmZjxZjzPgALdlaaqo1x2oVZY7HljumCwoAKAEcZhxIjIdLi1xxB5Edxqs4KcXF9y0JbWmVr9tyN6uUhJB10DD7Sk6EH5VxLYzreJHQUVJbo9BDGNBILO0bd7C47je4pLkMipx6ZIssqyx/vhIqElQLvLqLZfZvccPKpSb4SGt+y+Mfoibw+zJcQf3imKDmCbSSdlh7i9+p7K20aNt5n09DJO+Nfu8v9EWlEAAAFgNABwArqnPOqACgDH978es2NmZNVXLED1KXzf4iw8K7mghtqy+5z9W8ySIfNW4ynLMKAQ1xCUYLqRCbTUgX6EH51nvXs59DVVLnAl608KksgE1QSe+uqckHoloQF23F3gTDTpJIbRspjkbkt7FSey4A8aRra99WV2K0PbNp9zZMFjo5lDxOrqeakGuEpJ9Dc011HFSQFABQAUAFABQAUAFABQAnPh1cWdVYdGAI+dQ0n1JUmug3Gy4B/wAmP+Rf0qNq9C3mS9WOIoFX3VVe4AfSpwirbfUUqSAoAKAKNvbjZJEnUO0aocgCEgk9Sw18K5FuoslqFWnhZNMYxjDOOxRIcDYBQdAOn9a93GaisJHAknJ5bOxgtfe+X9anzfgRsPf7O+98v61HnfAlV/E8Oyr/AB/4f61Hn/AlV/Ea43YOZWGfl9n+tUndmL4G1ww1yMf/AA3e373l9j/VSvP46DtvJyN1v73/AAf6qr5/wLbRSPdP++/wf6qj8R8A2iy7of33/wAf+up/E/ANg9wW6fEGW4I4ZP8AVVlqu2Ck6s8pl22Ns1ooI5I5MsiCxYLYOoNrOt9a8bOiVWolKuWOen+DqRs3RSksl7gfMoPUA11k8ozHdSAUAFABQAUAFABQB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615113" y="-1081088"/>
            <a:ext cx="20288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026" name="Picture 2" descr="http://images4.fanpop.com/image/photos/17400000/Snow-White-snow-white-17471423-651-799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434340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23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948178" y="-387424"/>
            <a:ext cx="753764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2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694363" y="-10890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2064" name="Picture 16" descr="http://jjabberstest2.files.wordpress.com/2009/10/sw_queen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542" y="2264407"/>
            <a:ext cx="5576912" cy="404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18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3346548" y="548680"/>
            <a:ext cx="2809627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דָם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מלבן 5">
            <a:hlinkClick r:id="rId3" action="ppaction://hlinksldjump"/>
          </p:cNvPr>
          <p:cNvSpPr/>
          <p:nvPr/>
        </p:nvSpPr>
        <p:spPr>
          <a:xfrm>
            <a:off x="6156176" y="3645024"/>
            <a:ext cx="2736304" cy="22159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חָז</a:t>
            </a:r>
            <a:r>
              <a:rPr lang="he-IL" sz="13800" b="1" cap="none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ָ</a:t>
            </a:r>
            <a:r>
              <a:rPr lang="he-IL" sz="13800" b="1" spc="50" dirty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ק</a:t>
            </a:r>
            <a:endParaRPr lang="he-IL" sz="13800" b="1" cap="none" spc="50" dirty="0">
              <a:ln w="11430"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מלבן 6">
            <a:hlinkClick r:id="" action="ppaction://hlinkshowjump?jump=nextslide"/>
          </p:cNvPr>
          <p:cNvSpPr/>
          <p:nvPr/>
        </p:nvSpPr>
        <p:spPr>
          <a:xfrm>
            <a:off x="3275856" y="3626544"/>
            <a:ext cx="2592288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חַם</a:t>
            </a:r>
            <a:endParaRPr lang="he-IL" sz="13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מלבן 7">
            <a:hlinkClick r:id="rId3" action="ppaction://hlinksldjump"/>
          </p:cNvPr>
          <p:cNvSpPr/>
          <p:nvPr/>
        </p:nvSpPr>
        <p:spPr>
          <a:xfrm>
            <a:off x="144016" y="3626545"/>
            <a:ext cx="2843808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סָלָט</a:t>
            </a:r>
            <a:endParaRPr lang="he-IL" sz="13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18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345040" y="116632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1" name="AutoShape 20" descr="data:image/jpeg;base64,/9j/4AAQSkZJRgABAQAAAQABAAD/2wCEAAkGBxQTEhUUEhQWFhUXFxwYGBgYFxgcGRgWGBcWGhocGRUYHCggHBwlHBcUITEhJSktLi4uFx8zODMsNygtLisBCgoKDg0OGxAQGywkICQsLCwsLCwsLCwsLCwsLCwsLCwsLCwsLCwsLCwsLCwsLCwsLCwsLCwsLCwsLCwsLCwsLP/AABEIAO0A1QMBEQACEQEDEQH/xAAcAAABBQEBAQAAAAAAAAAAAAAAAwQFBgcCAQj/xABHEAACAQIDBQQHBQUGBAcBAAABAgMAEQQSIQUGMUFRYXGBkQcTIjJCobFSYnLB0RQjgpLhFWOisuLwM0Nz8RYXJDSjwtII/8QAGwEAAgMBAQEAAAAAAAAAAAAAAAMBAgQFBgf/xAAzEQACAgEDAgMGBQQDAQAAAAAAAQIDEQQSITFBBRNRIjJhcYGRFEKhsdEjUsHwFTPxBv/aAAwDAQACEQMRAD8A3GgAoAKACgAoAKACgAoAKACgAoAKAIzb+34MHH6zEOFHIcWY9FXiatGLl0IbwZFvJ6X5nuuGUQp9o2Zz5+yPn301RhH3uSvL6FGxe900hvJLI57Xb9autRFdEVdeerGy7xODcFgeoJH50fivgHlEvs/0hYuL3MRIOwnMPJ7io86uXWJOyS6Mv263pceR1imh9YzaK0dgb2+JTpbqR5UmzYlmLHUwlOSiW2Hep43H7QFKNzUG6eHxD51m8xrqdV+Gqcc1PlevctyOCAQQQRcEcCKcclpp4Z1QQFABQAUAFABQAUAFABQAUAFABQAUAFABQAUAFABQBXd8t7IsBFmb2pGHsR31Paei9tMrrc38CspYPnPefeSXFTNJMxZjwHJRyCjkKtOxR9mIJd2QRu1I5ZY7jw9yM1wOZsT8qHGXZFobXLEnhE5gjgk98Mx6spt5Cs01cdiiXhseuX8WixbPiwMuiJET0tr86pumup0q69HZ7iiyxbqbEhTEPKkYXIlhbq1/yq0ZNvlidRRVXjZHDYvtTFEuTYkdn6VWcuTdRDbEsm5W9UYUYd82lyr8QFJ4HmLG9MptXunI8S0MnN2w+qL4DWk4R7QAUAFABQAUAFABQAUAFABQAUAFABQAUAFABQBGbx7aTCYd5pOCjQc2Y8FHf+tWjHc8EN4R8y707ekxMryyNd2PgByAHIAU22e1bYlYruyCjjvx86zpepccJiVXgL9tMVij0RVxydjaZ6Vf8RIjYj044HiKPPz1RO08sh1Gh6ioflyJTkuSybsb2GD1kczEhgMr8bW5HsrDdS17h1tHrVuSvfHqSf8AbsfH1qW/EKybLOmGeiWr0uM719ya3VxYSX1pGh+lqmt4lllNTV5tb29y37P3rGTL6woAWCDKNVucvtMCDp06VsVyZyLPD25Zxn1+Y+3c3raXEeof2gwJVrAG41s1tDpfWohdme0TrfDlVV5q+qLjWg5AUAFABQAUAFABQAUAFABQAUAFABQAUAFAGF+mbeEy4r9nU+xALHtkYXbyBA86fX7Mc+pV8syxvaakP2mWAIzsEQEkmwA4kmqyZKRpu7nogd1DYqTJf4EAJHex08qxvUt+4h6qS94tUPomwQGokbtMh/Kqu271J21+g3xnojwhHsNKh/Fm+TCo8+5deSdlbKjtv0TTx3MDrKPsn2W+tjTI6tfnWCrp/tZRdo7NmhbLNGyEcmBHkedaYzjJZTFOLXUZFD0q2Co8jx00a2WRgOl6rKuL5aNFerugtsZPBoWycZmiU30Kg/Kud7smmexpatrjNd0W/wBGmEL4ppT7saEX++5Fh/KG8xTtKm5ORzPG7VGqNa6t5+iNQreeYCgAoAKACgAoAKACgAoAKACgAoAKAM2359J4wzNFhVV3XRnb3Aw4gKDdiPLvpqq9ndLoU3c4Rm//AJs7SDZhMvcY0t5Wv86U2i5WMdjXmkeSQ3d2LMfvMbmrkDGT2RpxNUfBJonoa3b9bM2JkHsxaL2yEcfAH51j1MuNg6pdzYJ8RNmKQooA4vITlv8AdVdT5ikKSQxrI0mkx6e0v7NN9yzxk9zFmHmKupplWhfYO8KYktGVaKeP/iQvbMoPAgjRlPUVfBUmGjBqrimSpMa4rZscgtIiuOjKCPnVfLS6Ft7KPvtuRhzhZvUYeNZQhZSqgG41sLdbUtWThNZfAxJTTWDCcMuYEc660I7uDE+CY2Htj1X7qThfQ8hfr2Vjv07byup2vDvE1RHy5rK7fA+kNyIY1wcXqwNRdjxu97Mb89R5WptCWxYMGunKd8nJ5/jsT1OMgUAFABQAUAFABQAUAFABQAUAFAERvbtE4fBzyr7yocv4m9lfmRV4R3SSIk8LJ8ybVN61anpgVUQ6LrasKXI4ejtp2MLLIyN4YzI4AFySAB1JNgPOkN92WSzwbTisU2yMDDGijNlDsQRrJcF1Knip1FxqNNK56/qybZp91YEcB6RC7MMQHwqsQYS8ZOZWsLZjYaHW/Sq2aeWMxLV2x/Mi8RYmRGAkIZW0DgW1PAMO3kay7nHqOcYyXsjx9mxySxzMP3kdwrA2NmGqm3Few9K11zyZpIk6cUCgBOaO4qk4bkWjLB89ek3dc4LE+tjH7mUkjoraXX8xTtNa+j6oi6OfaRVp3BW9dGySccmZLk370I7QWTZiqPeikdGHec4+TCs0S7L/AFYgKACgAoAKACgAoAKACgAoAKACgCm+ljFqmz2DEAu6Ko6nNmPyUmm0f9iKWe6zAdoiteoWRdZHomt6yRjyObE8TJrlFVsll4QJGl+iPdEu4xco9hT+6B+Jvt9w5VztTbn+nH6miqOFuZszQKR7QB7wDVFHgs2ZP6SNkzwStOYRisOQRrqYRlsFC65VvrcCt2nvjXDa4p/P9jJqKJWy3KbXy9fX4kpuPNiHhMbDPCTaJibshAVirHmBfQ9lqR4lpoQsezjOOPms/oX8O1E51KU+vKz64bWfqaHCKx1o1SHFaRQZqjIYC9GQK/vhshMVh3hce8ND0YagjxrPZPZJSQ6CysM+aJlKZkbirFT3g2NdWMsxMjWHg2L/APngnJix8OaM+Nm/K1QuodjYasQFABQAUAFABQAUAFABQAUAFAHGYnhw6/pUAfP3po2izbRKFmyRooAJNgzXJIHInTyq6e3APko5xF+JprtyuSu3A3kn6Upz9C2BTY2AaeeOJfedgvdfifAXNJnPbFyZaK3PB9QbKwiwxJGgsqKFHcK5tSzyzW/Qeeup+Suw7Vwakq44E4MGie4iqCb+yANTx4VRxyRkXValRwQ2cySWqs54JUcjVp6zStHKBGbX2a01mjnlhlUeyyt7P8cZ0YfOr1288lZRG+zNsmWBmmASSIsko5Bk4kfdIsw76pqOpetHzfj5s8sjjgzs3gWJ/OuvBYikYpPLZ9F+h7d5sJgc0ilZJ29YVPFVsAgI5Gwvb71XXqQy9VJAUAFABQAUAFABQAUAFABQAlfMewfM/oKjqSK1JB8/+nPZbJjhLb2ZY1IP3kJBHllqz5QGZUsDygDUPQ3sAmRsU40W6R35seJHcNPE1g1lv5EaaIfmNmt7NUq90Z3GUjGmD0kOcPRkXMeBwLDmaNyXBnafU9kewqJySQRWSMxuKyqzG5ABNhxPYB1rDOeWaYxKjPvFhvWFMU8kT/eJVF7M0ZKg95vTZaS1LdjKIjqoJ7VhMldkY8ZgqSetiYFo3vf3SAVzfFxFjWdpxfI54nHcig+kPeAQDEQxsC+IkzPY+6oRFt3nLr31toh5sk30Qmx+VH4voUjcXFQxY/DPiAphEnt5hcC4IViOisVPhXTMB9XowIBBBB1BHAjvqxB7QAUAFABQAUAFABQAUAFAHLtYE9BegDjDrZR3fOoXQlitSQZ56boYzgA7/wDEWRfV/iNwR3Zb+VWi8AfP4gDcNKsoKXQrnB4mHN+3h/sUuUXHksuT6V2JgVhgiiUABEA0621PnXn5tyk2zopYWCbh1FbKnwJlwxDGKFUseQJ8qtN4L1tt4IHC7zKArSxvGj6q2jKR2leB7KpsmuWbJaOUm4wabXVdyeusqZ424jRlP+/KomsrKMfMJbZL6MRxOMC2DG2nHkbcf+1Z5zb4ZeEO6O/U5lN+BH1qVXlZI3YZm+29ysQspbDOJIWN2he1xe9wpOmt+etdTS+KSr2ws91cY7Y+RztV4bC3dOCSm+c98/MqG8ay7NeMRsQTCBlZy3qnNsxQXsL208aVGVeobwsL9zW4zpim3kpckjSMSxLMeJNa4wSWEZ5ScnmR4y5bVboyptvoe3kZ4/2ZmPsLmjN/guAV8CR4GnSisJoEzVYZzoG58DyP6GlE4HFBAUAFABQAUAFABQAUAcypcEdQRQwE8I90F+PA940NVj0JfUWqxBm3puwzPgQw4RyK57rMt/8AFVl0YGCQYjKaIT2MiSyS2yQsk8K/alQf4hU6myLrbXUmqL3I+g9qyGNBIOCsCw6pwPle/hXnGuDqV4k8EjhJQbWNwdQabTMTZEdSIGBB5itbSaEp4ZS9ycWgEuDxAGUsQubhe9ivYdLjxptMkuH0Ox4lVJ7dRX1ws/yLTbOxWALtABLhycxU+8o7uPiL8KiylrmIuN+n1aSte2fTPZk7EY5kSUAEEZhfWx/UVl8pPkxvdXJwYqZgBV+EiNjZF7U2ksMbyNwUX7zyFY58vgdGGXg+dN4tqNiZ3kY3udO6uvRV5ccGG+3fPjougigCCtixBfEz9RFzmW9UfKySax6E93pvWnEOjJGqMoLAjMzFeF+IAHGrZxDBHc2eZQEPd8+XzpbLLqLpwF+NSQe0AFABQAUAFABQAUAFADaT2GzfC2jdh5H8qq+HknqODViCI2vh1mR45FBBBVl6g/lUxfJJ8376bqSYKUggmJj7D8iOh6MKJR7kCO4cWbaGGH94D5An8qzah4rYyr3kfScsd1seB0Ncxr2TUn7RA7MmMEn7O59k6wsea/ZPaPpWdPDNU471vX1LLDLW2qzJilEr+292C7mWEqGbV0b3WPUEcDTvkbtNr9kfLsWV29Ud4PZ2LtleZkTsbObdhI+pq2+S4TKWW6bOYwy/sSeFwiQx5Eva5Nybkk6knxpMppCHOVktzGONmCgsxAUakmkTsyPguyMb9Im+Hrz6mEnIDqeprTpqHnfL6CdRcorZHr3/AIKGproGAWigeRgoBJOgAFye4Cpw2Qbd6K/RyYbYnGIM9v3cTAHJf4mHDN2cqsBqhIGnkBVQPBGSbt4D9etBIrUkBQAUAFABQAUAFABQAUAeMtxY8DQAjDdTlP8ACeo6d4qq44JfqI7ShuuYe8vDtHMVL+AJkFjMLHMhWRQ6NxVhcU1PKyD4KtgdycNhsbDLDnBu5ylrqPYI0vr8XWsOve2vC7s06eCeZehoAS61kUcxDOGRO0sAsq5W7wRxVuRB61iksM1VzceUR0O03g9jEAlfhlUXUj74HA0RbQx1qfMPsTMG14mFxIhHYw/WnxuM8qJLsI4neGBeMqk9FNz5CrSuyEdPP0Kftn0m4WO4QmRvlVY0WzfT7l35cPel9uTMd5d858Yct8qclFbqdJGHL5Zns1Ta2w4X6iW7W60uLkCRqPvOeCj8zW6Udi5Rkjya3sn0P4RADM0kjc9cq+Sj86jJJctibuYXC/8At4EVuoF28XOtDYEzlJ4m3d+tQB0qAcKkg6oAKACgAoAKACgAoAKACgAoAKAOJEuO3l31DQHBa6/740JklfAszL0Nx41aHVotL1GcBz4s9I4wP4nNz8lFYPEHlxj82a6Vipv1f7FkRdKrFcCG+RtiYqz219xsJDMr1rJgfkZSbIgJuYkJ/CKMl1ZNdzqXBr6tkRVW6kCwA4g0J4ZGW3yfM2NgaN2RhZlJUjtBtXfjJSSaOZJYbRzhgS6hRckgAdSTYVZPHJB9MbhbvrhcOoI9sgFz2kVZycvaZPThFtyX48OlQVPWYKNSAPKpATjxkbGyuhPQMCfK9ThgL1ABQAUAFABQAUAFABQAUAFABQAUAcq4PAigBGY2PYfr/wBvpUdySs7RxqRMzubDLfvtyHbVlxLPwLxi5YSPN2cO2UyOLPKxcjoD7o8BauPZZ51zkunY22YjFRXYsYFaUZAIoayGRrNh+lZbKe6HRmNHQisrg0OTTOCKqSZ56QtwDiWOIw1hKffQ6B+0Hk31rbptTs9mXQVbVv5XUq/o43Tl/b19fGyCIZrMLe1cZbcjzNdKMoz915Mu1x6n0Fgl0udFHDttxPdTmUZE7S24W9mA2HOTr+AcPE/1rTVR3kZ5244RByQhtXu56uSx+da0kughyb6jKdoAbMIwemgP61fDIWexIbN2xLD7jGWPnG7XIH3HOt+w6d1Is08ZdOGNhc11LhszaUc6Zoze2jA6Mp6MORrBODg8M0pprKHlVJCgAoAKACgAoAKACgCB2jt+xKwgEjQufdB7B8X0rRXQ3zIVO1LhEFi5S9zM5YcTmNlA/CLCtUYRj0Qhzb6jXDwxsoYIBfgbWPYdNaYyuWSOCxDowBkcre2VmuL9hOvzrJqK1t3JD6ZtvDFMTgUklDOuYpqt+RPO1cTxCbyoo6mnbSeCawaUiiPcixjutQkKACoATeMGqSgmWUsDOeC1ZLKsD4zyNqzjCM27j/UxO49+2RPxvw8uPhXa8Jp3yMmqmoxKrsnbGKxBMTzMYIwM4soznkpYC9tLkXr0VlFcZeyuTlqyW3nuO33liV2RgwymxOW44X5Vns1FVc9knhmmrQX21+ZCOUSmHxSSLeNgw7Dempp8oyyhKLxJYIva+yVmFiNeTcwf98qvOMZx2yJpunTNTiVT+zMrFHGVxzUkBh1Wxrgaiq/Ty4k8dj2Wis0mthlwWe6Hey3lw0wmhkcPbKcxLKy9GU8fypD1Nz6vI+XhOlfRY+TL9sXf9T7OLUR/3i3KfxDivzFNr1GeJLBytX4RKtbq3lfqW7Z+0Yp1zwyJIp5owYfKtJxx1QAUAFABQAw2zteLDJnla3QDVmPQCqTmoLLHUaey6W2CyU2DeybGFwqCKAaFsxLsea34AdbVp0kVYt7XyK6+r8PLy92X3+A12nteKAWJu3JF4/0Fa7LYVrMmZdPpLdRLFaKvtHGy4gqHOVGdQEB6n4jz0vXPhq53WqMeEd6zwyrSaac58ywWaTHAaDlXaUDyrkRUu1M+JjUGyxkFu120HkPrVbas1y+Q2uW2Ufiy+4bUk9TXj9TLfaduCxEl4lsKfCOEIk8s7q5AUAFABQBzIt6pKOUSmR80VjWGyvDNMZZM+30x+aX1Y4RjMfxEWHkL+deo8DqxU5s5niEuVEbbCXJhQ3OQlye/h8q6S9qWTHZxwRkUBYGQ/GxI7uA+QrzfiPt3tr5HuvBoeVplF9XyJxFo2zxnK3ZwPYw5is1OonS+H9DVq9DTqY4kufUu2xscJ4lktY6hh0YaGvR1Wb4KS7ngdRS6bZVvszraOzklWzaEaqw4qeyryipLbLoRRfOmanB8kE+Cmj0MQlH2kYAnvVq50/D+fZf3PRVeOwa9tNMBDIwIGGYX5uygfI1SPh8s8tDJ+N044y/od7OwRwoQwt6uVeLL7ra3yuvBl5a11lRFw2s8xPUN2OS79jTtg7WXExBxow9l1+y3Md3MHoa5ltbrltZpjJSWUSVLLBQBBb1bxrhEGmaVvcT/AOzdFFKttUF8TZotHLUzwui6syjaeKmxEgZ2zSucq9BfoOSjWslVcr7En/qPS2yq0Gnbgun6sm9pYgYPDpFF759le/izGu7dbGirPpwjyGj08tbqMSfXlldwsNySbljqWPEmvPynK2W6R7iqmFENkEO8Qtmi/ET5Kf1FdPw2GbTieOW40zXq0dzT5VLHgAT5V6LoeMSy8EUAREzH3mBY97f7FW6Vtlk91yS9UjXdkJZEBNyFFz1NhXz+D3TyeinwiZFbzKe0AFABUAFABUgRu29oR4eMySsABwF9WPQDmar5Lse2KyxkX37GN7RnZllkf3pLsey40HgLV67TU+RQoeiORbarb8rpngnJ0IwKZeUQ/wAtLgyPz8+o7fDgwxFNVyLw7q83YueT3GlmlwRGOjsOFydFHMmlKl2S2xNlmojVBzk+ETWzSIIVQ+9xb8R1Nekoo2QUfQ+faq/zbZWerB9pmtHlmbccjahqfLDcKJtS9V8sncNMViLmmRiVbJrcHFMMa6fC8AY96PYHyY1z9clhM2aZ+yzRq5xpOJpAqlmNgoJJ6AC5oZKTbwjIcbI+KmeZ+B4X4Kg4Dy17ya57zZLJ7CiEdLSoLr3+YvsDA3YzEae7Hf7PNvGu1pNP5ccvqzzPjGt86flx6L9xpvjEc8L/AA2ZT2E2I+lK8ShKVWV2YzwC2ML2n3Rzs7CE1yq4nqLbUhtipQ05y6rGuW/VjYny0rveG1YTmeS8b1G5qv6sjcRPmQR82lIP4VN/0rpdXg46W3MvgOZo8yleotWhrKwZYS2yUvQtWxt9Aiqs8T5gLZkGYG3O3EV5Sfgt1c/Y5R3vxtM45zh+hLNv/ByjmP8AAB9TTV4be+wl6ipfmEW9IC/Dh5D3sg/OmLwq59Wij1dXqNJfSK2YKMNqQTrIOA7lq68JnnDkH4qvbnk4O/0/LDxjvkP/AOaYvB/WRR62HoIyb9Yo8EhX+Y/pVl4Ou8iPx0f7RliN58Y/GYIPuIB8zenR8KpXXLFy18uyREzEsc0jNI3V2JPhfQVuq09da9hYM9moss95kbtJrqwHQ/SmS6MK/eRbtizqcFE7agIAfA2rBFjpr2mOV2SygiKVkU/DYMB3A8KRZRXN5aNlPiFtcdvD+Yznw6RG92eQ6AnViTyVR9BTaaa61lLAnUau7UPEn9OxKbP3QxUwzOVhB5MMz27VBAHnVJ62K4islI6b+5kivo+64p/CNQPnek/jrPRF/wAPAYbR3IxEYvE6zAfDbI9uy5Kk+VNhr/7kVlpU+jK2OJBuCDZlIsQRyI5VvhNTWUZJwlB4aOl41YqXP0e7MN5MSeDgRx9qKSWbuLf5a5Ots3S2rsdCiG2JdqxDijb+7df/AIEVsmYLO1iTlbiq27LXPbamPTSnU2huluhC+O4hY4PWgKAUhHG4s0nZbkv1q2m0m3mRs1viSWVB5b7+ny+JJSTKo6W5V0VFnn2yOx2LR1KsAQdLGmKv1KqxxeUQpwoAIWWUJ9nMPK9r0n8DVnODf/y2o24z9ThIlUWUWArbGKisI5spyk8yfJDLERi3Pw5cw7zYH6VWCfmfAZOX9FEoDWkyBQSANQAE0AMc15z2J9TVfz/Qd0q+o7LVcUc3oA6vQBzI2lBKIjFyVVsfFEluvjrgYM3uZQ4/6Y9o/MDzrBJbZND5rK3F/kawvUJCSV3N2UCv7VILu/8Awwfgj1AI7W4k9LVi1Nu57V0RsqhtXxHGL228jFMLlsps0rC63HEIvxEdTp31xrtZh7YcnQr06S3Wfb+RudmStq2Jnv8AdYKPJRSFO6XcZurXSKF4sPio/cxGf7sqg3/iUAimxsuXfPzKPyZdY4+RXt9VV09c6+pxEdrgkZZo72IVviIvcc9DXT0GsfmbWsfD+DPqdLmvKeV6+nzKniQ2U5eP+9B2nh4135Pg49a9pG14SIKiqAFAUAAcBYcBXn28s6YrUAZDhseblm4sxY97Ek13Iw9hJHNnL2mLy7T6VKrIchi0zuwRVZ3PBVFyf0HadKmUoVrLJhCU3wTeE3Lxbi7+riHQku3iF0+dZJa+K91D1pfVnWK3GxKrdHikP2dUPgTcVEdes8ol6VdmVyVGRikiMjjirCx/qO0aVuhZGazFmadcoPDIm/8A6h/wL+dMh7zCf/WvmOVcU0Rg6vQAUABoAYwn9+/4Vqn5x0v+tfMdmrij2gDy9AHEx0oJRDYk61SRpiSm6swGIzEC4j08TSLPakWfEPqWzbeMth5GHJD9KTjHJWPLSLvtyT1eHjij9kyZYwR8KZfaI7coPnXntXa4Vt92dfTQUp5fbk82bAqgKosFFgOyuVSlk0WtvkkgK3roZT2pAbbT2dHPGY5VDKfMdoPI1KbTyiYyaKhu/uoy4vLKwaOEiRSeMn2Lj7p1PcK6a8Q8yHl/m7/IRLSqD8yPR/oaJSACgDH9u4Mw4maMjTNmXtR9QfA3X+Gu3pbN9aMF8dss+o1ggaR1jjGZ2NlH1J6ADUmm2WKEdzKVwc3g0fZmDhwEYX35nF2IHtufH3UHK+grz2q1azum/kjq1UtrEego+0p24ZIx0sWPncD5VzJa6T91GlUQXXkQj2+wbL6yJ2+z7p8wT9KiOulnlIu9LHGcNDbenCJjMOzxi08F2APvWtcoeqsBp2gV1tHq1ndH6ox3UNLbLv0ZlJcevJHxRgivRQftfQ5c1/TXwYmmItTslNo6jnoKOIvnoK4DNQAxeULMb63QaAEm4PQVntvrqeZvHBohXKyvEV3JCPDzFbiCW3XLb61jfjWiTxv/AHGLQXPsepgcQeGHkIHHVbjwzXpb8e0SeN36Mu/DrkJOrKbFHB6ZG/StC8V0jWfMQn8Hd/aN8VMAPaDL+JSPmRTa9fprHiM0w/DWx5cSKmp7ZZDiElAsq6lfeHVTxqs1xldgTy9j7k+cQJoWCm6upHmKphSWRfMJcl+/tAT4TDYgf8pgJRzUlSjXHYSD3G9eW8RplGLXozt6WSbx6oe/tKxjMxsPr3DnXHhLa8s1bHLhDqKeZxdUCjlnOv8AKOFaVO6XupJfEW4VR955+R3knPxxjuUn6mrYvf5l9iuaV2f3A4Et78rnsX2R8taPIlL35P6cB5yj7sV9eT1NlxD4Bfqbk+Zqy09a7EPU2vudktF7SksnxKTew6qTrp0psZSr5Tyu6/griNnD4fZ/ySSOCARqCLg9lbk01lGZpp4ZDbzbvJilBvllT3HtyPFWHNTTqbnW8oXOCksMYbr7IOFWeSVB6y9gQb3QKDZT0LXqdXqVJbuyRNNWPZ9RRVytd7vK+pA4/wBFHCvPTbcsy5b7f72OmllccJf79xycEzj94cq/ZU8e9v0piplL3uF6L+Svmxj7vL9X/BxNsvDsuQxpbpYVLjX0IVtie7JDYM/s86I7cGZAzHRoXUkXY/ZIH+zVNO/Luw+jH2R82ttL4/Uy6QgGFrj4kPZcm1e2ol7MWeetjlzj9RpPox760yeCkeUSOw9lT4k/uV0HFzog8eZ7BXM1vi9GlXLy/RGivSyn14Rb49yVRc0sskh+zGAv11+deY1H/wBJqZv2MRRtr0NXcXTd7BiwYMr/AGfWkt4gGsD8c1nVTZo/B1/2omMMkMItEir3cT3njXKt1llssyeWOjThYQzxW02EbtJY6H2ALjsHUmoUnOajH7j40rPB6casSHKAptmsBztzqmZylhslVbuof2uQsLnVJQNR8JI59nbypjpays8oqq08pdjjae08pCvYI2gawIBPDMDyPWiqMn06kqpNZIXG7rYeS97Qyfaj9w9CUOnlXT03jOp07Si8r0Znt0kJ84IGXYeIgJsomTrHx8UOv1r1Gk/+k081i32X+hzLvDZ/lGS4eSNsyJJGCdVdGyeYGlbl4no5cwsQv8Jc1icfqWvdWHGOPW4f1SB/ZfO2ZXAJBDR2v1tqDrWPV+IUTzFLLXfsPq0k6n7T/kumzNjpFZ5GzsvC/uoOiAnQDhc61wdkE9xulbKS2r/09m3ijvlTO9uORCw8xpVZXt9CY6Z9ZcfM6wO1vWNaMMW5hgVyfivwqtdk3LC5ZM6FFZlwv3+RNg9a3rPcxfI8Z6hywSkcl6q5cE4GmyMWFaSJiAFIZfwvfTwYNTNJP2XH0ZbURbxL16/Qmq2mUa48i1jzPyXWs+oa249f8cjak85IzZxDF5eTGyk/ZH5E3rBTiUpWdui+RquzFKv06/MeTglSAbEjQ0+fMeBEeHyVKbaUokWMAes1zI2gso95X7eVcx5T5OioR257Cr7xQ2tKCGHFGQkjyBBq3mNdSvkS6x++SvNgsLjn9a5EKcFVQELBTxY2436U1+KaijMIfzgVZp4vHGX6krHsPZyAMUja/Au2a/maw2+Jamb5lJlY6fHCiSLY+KMBUKKPhAsB4CuZO2ybbwx8aWNn2kpNs636XF/KlOE3y0xyrwRzY+IFmDJc+8bi/iaaqrHhNMZsYhPtFQL5hY8Of0pkaJN4wWURk+0lPBr91yB3kaCnrTy9C+EjwYguMwDMOxWP5VPlNPBO6EeMhLtMlFHtZE4EI2Ud7AWqyol/rKrZGTeeWJDEMxyiOVja4XIfd6i/KreTjnK+5O+C7nc2JkGjxyg2uLqfdHE6chUKjPRohWV9hRJJhlvFIC3u3tr4g6eNQ6o+qK+ZWxzeYXzJwFyC6/K170vZD1K74vohvC6xux9cUdgCBFqDfT2lPOnwlLb7Czj1BqUusfuXTd1Y3hRsRnaTW/rA9uJsctsuosa7OnVG1OXX45Ode7FNqHT4Y/8ARxjlBJ/ZvePEZSEX71zbyHGqaiNcnmvr+hFTkl/U6fqO9mYIRLa92OrMeLN1NTVXsRS2xzY5d7UyU8C1EbPLWaUxyiMdoY4gpGnvv8lHE/l40uc3jAyutcyZWN5Hk9f+71/drf8Ame350zTt84Hx27Fn4/4NOrtHGIHbMrSM8UY1CankM2tr9SAK5WslKc3XD0+2TfpoxhFTl0yOcG6tGvC2UadlulTTKLrXyF2qSm/mR2NkeH2lBeLmBqydo6r2UmacOYPj09B0dtnEuH+4g+JhxCi+Rx4XH5g0l2bupdQnB8cELjNkWLepmSNXFmDakaW9k3pFlUJyTl2HxtePaWRnj8bJh09c4heOJbWRxfUixVSNKXDROWVGXLZEnDHcgcHv9EBIzYa8jNcDKpBGlhe+lPn4bbuSUljuR14wxQb4QmMouEJLXvmC2F/vg/SoXh927max9RsapyfGRSTeiPIFTCW4XBReHP2r/OoWhu3cyWB0dLPPOcir70Rg5khs1gthGNB46VRaK9vDYLSvo8jdd7XV2b1OhAF8q5ud+fCmvQT243clno3joxAb0FCzJEwLcRZcpPVhfQ9tR+Bm8JyJen9UwG+MiX9WhS+pFwEB5lba61b8A370v5Kfh+zQ1j34kQFcranhdcgvx1427LVd+HZfvfyKlGKfMRrNvs91tHoosPbsQOgtyq8fDVh5l+hVzS6RE5d95m1ye3qFJbQA1MfDYr83BXzOMbUN8TvfiHy2strHUk5iO61hV4eHVRznkPMl2SQrst8RiHALsWdgFUaAsdBw1tTPw9SxGMVk2UR2wdtr4Rq20tgnD+reKwyRKrPlBUst7mT4he/vDxqdXQ1hxXCXY5dN6nlS7v8A3B1BttkFpUZfvKC6N3Ea+YrHGcl0LypT6McQbYZz7EUrdpUKPNiKsrJlZUxXVolYsSbe0LHvvTlbxyIcFngSklvSZzyXjEbzzhFLMbKBcml5LqLbwiO2QhctO4sZNFB4rGOA7zxqo2xpewu37klu/gxK00rC6lgidojBuf5mYeFdXRV+w5PuZNVPGIrt/knsXiMi34k6AdWPAVqusVcc/b5mWuG94GMkZCPb3mBJPVrVj2va/V/uPUk5LPRfsM8Lh1kw6WupCgAjiCOPz5VmprjOmPqv3HWzlC2XzI1se0JyYjQHRZB7jd/2TSZKUHhjVCM1mH2Ge0Y8HfM6ozHgF1Zu4Lxpe4bDzeiIiLZq4jERwrGka5rsLXNl1IZuFyPhFP08N88F7J+XW5N5LvvVuvFi8K8GVUPGNgAMrr7p05ciOhrt7F6HGVkk85MKTZbxyNHKuWRCVZT1Glx1B5HnWSfDwek0ajbDciVw+EFCWToYwSEeEpirKuZ62DqXWR5g1lwtUcCd5H4iE1RxIciNmiahIzT3dhhLC3Q1dNGScJvseDBv9k0bkQqLH2FF2e3PSo3oYtLPuKYfAKWC5sxJACrqSSdBpU4nJZjFkbaIP+pNGx+j/dB4X9fOuQqLRpoSL8Wa3A20A7TVqamnukZPEdfC2Kqq6IvOLwyyI0bi6sCp7jpWhpNYZyIycXlFGbAT4KT1a3mgbWO5AZTzUE6G3TpXH1NHlvK6M6sLY3Ry+GOxiMQ/uxrGOrtc/wAq/rWbkMQXfJ1GWQj1k6nsyqo8Nb1APD92I6mxCopdmAUC5J4WoKpNvCIjOJyHlYJCDdUJF3PJn6DoKB3ucR6/70JOFHn9mG4T4pbaAdEv7x7RoK00aaVjy+EZ5zjXy+vp/JZ8Lh1jRUQWVRYDsrsxiorCOfKTk8sZbRb97EOVnbxAUD5Max6p+3BfNjql/Tk/kdk1BBEQKDh2bMVF3cEG1hckVhrSlW5fFs2WNq1RxnhIiF2uAoXFgLmAIYi6MD16HsNJy2uRrq5zWN0dJDkwaqL+/KFsFH3TbVqgvzHmx/QkNmwLHisNFHoAJHPUgLYknmSWFa9Cs2/Qz3ybqk38C612DmDPaGy4ZxaaNHH3gLjuPEeFVlFS6jK7Z1vMHgw3bOAkgnmjSRgEkIAOvs8V/wAJFdCrw2qytSWUMfjWprlhvIxO0cQvND4EVWXhMl7sjTHx6b6xQDb8/NEPiaW/DrV3GrxuL6wOX2/Kf+Uv81Vfh93wLf8ANQ/tGj7blLW9WtyL8TS/+PszhsH41xlRE22hOeAjHnV14VLuxb8cn2ijlsROfjUdy0xeEruxUvG730x9jk+sPGVvCwp8fC6l1ET8V1MvzHH7KDxJbvJNaIaOmPRGSeptn70maF6L9lq2JQ2Fo1Mlrc/dXyzE+FGsarq2ruIp9qbb7GxVxzUFACOLwqyKVcXH0PIgjUHtqsoKSwy0ZOLyiOTYEfxPK46F7f5QL+NZo6KpPOBz1U+2F9Bvj9nwlQkUae8CxCjQKb6tzJIFL1GzZsgvsXrnPO6TY2w2AWeYpIoaKNQSpF1Z2uACOBAAJt2ik6OlSk5PsNtscIcdX+xLwbBwyG6QRAjgci/pXRVUFykjI77GsOT+5IAUwUe0AR211t6t/svY9z+z9StZNWvZUvRr9eB9D6x9V+3JxiBmRlvxBHmKRJpxaLw9mSZCnGo8Zw5OR8uUg6HTS4B4isW/Fara7YNbg1PzFys5EMHi2zmGYAOBcEe669R0I5ilkyisbo9B9wHQVBQ73Ww+d5MURow9XF/0wblv4m+Siutoatsdz7iNVPGK126/MslbjGFAGTb+wAY+T7yRse+xX6KK7Xh7/p/Uw6viSZW5IAa3mZSGU2EqGhqmNJIbVRxGqQzmWzIe8fKkTWJxf0Gx5TFQKYVPCKAPQKAPFXUUJEM1L0Uj99N/0k/zNf8AKsXiXSP1J03c0uuUagoAKAI3aMj5rCNnBGlvdvrfMeXKsl/mOWEsr/eo+pRxlvH+9hJtnzMNZUTsVM1vEkfSq/hZNe1L7FvOguiz82PNm4BYVKgliTmZjxZjzPgALdlaaqo1x2oVZY7HljumCwoAKAEcZhxIjIdLi1xxB5Edxqs4KcXF9y0JbWmVr9tyN6uUhJB10DD7Sk6EH5VxLYzreJHQUVJbo9BDGNBILO0bd7C47je4pLkMipx6ZIssqyx/vhIqElQLvLqLZfZvccPKpSb4SGt+y+Mfoibw+zJcQf3imKDmCbSSdlh7i9+p7K20aNt5n09DJO+Nfu8v9EWlEAAAFgNABwArqnPOqACgDH978es2NmZNVXLED1KXzf4iw8K7mghtqy+5z9W8ySIfNW4ynLMKAQ1xCUYLqRCbTUgX6EH51nvXs59DVVLnAl608KksgE1QSe+uqckHoloQF23F3gTDTpJIbRspjkbkt7FSey4A8aRra99WV2K0PbNp9zZMFjo5lDxOrqeakGuEpJ9Dc011HFSQFABQAUAFABQAUAFABQAnPh1cWdVYdGAI+dQ0n1JUmug3Gy4B/wAmP+Rf0qNq9C3mS9WOIoFX3VVe4AfSpwirbfUUqSAoAKAKNvbjZJEnUO0aocgCEgk9Sw18K5FuoslqFWnhZNMYxjDOOxRIcDYBQdAOn9a93GaisJHAknJ5bOxgtfe+X9anzfgRsPf7O+98v61HnfAlV/E8Oyr/AB/4f61Hn/AlV/Ea43YOZWGfl9n+tUndmL4G1ww1yMf/AA3e373l9j/VSvP46DtvJyN1v73/AAf6qr5/wLbRSPdP++/wf6qj8R8A2iy7of33/wAf+up/E/ANg9wW6fEGW4I4ZP8AVVlqu2Ck6s8pl22Ns1ooI5I5MsiCxYLYOoNrOt9a8bOiVWolKuWOen+DqRs3RSksl7gfMoPUA11k8ozHdSAUAFABQAUAFABQB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615113" y="-1081088"/>
            <a:ext cx="20288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046" name="Picture 22" descr="http://genderspeaking.files.wordpress.com/2012/06/snow-white-pie-small2.jpg?w=105&amp;h=117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78" y="1772816"/>
            <a:ext cx="3245093" cy="361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23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948178" y="-387424"/>
            <a:ext cx="753764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2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694363" y="-10890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9" name="Picture 6" descr="http://1.bp.blogspot.com/-NptawuekrcI/T3XsYbtSiuI/AAAAAAAAEg0/AMR4YNCzaok/s400/disney-snow-white-queen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317944"/>
            <a:ext cx="6192688" cy="405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18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3346549" y="116632"/>
            <a:ext cx="2809627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דָן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מלבן 5">
            <a:hlinkClick r:id="rId3" action="ppaction://hlinksldjump"/>
          </p:cNvPr>
          <p:cNvSpPr/>
          <p:nvPr/>
        </p:nvSpPr>
        <p:spPr>
          <a:xfrm>
            <a:off x="6156176" y="3645024"/>
            <a:ext cx="2736304" cy="22159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חָז</a:t>
            </a:r>
            <a:r>
              <a:rPr lang="he-IL" sz="13800" b="1" cap="none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ָ</a:t>
            </a:r>
            <a:r>
              <a:rPr lang="he-IL" sz="13800" b="1" spc="50" dirty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ק</a:t>
            </a:r>
            <a:endParaRPr lang="he-IL" sz="13800" b="1" cap="none" spc="50" dirty="0">
              <a:ln w="11430"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מלבן 6">
            <a:hlinkClick r:id="" action="ppaction://hlinkshowjump?jump=nextslide"/>
          </p:cNvPr>
          <p:cNvSpPr/>
          <p:nvPr/>
        </p:nvSpPr>
        <p:spPr>
          <a:xfrm>
            <a:off x="3203848" y="3626544"/>
            <a:ext cx="2592288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גַן</a:t>
            </a:r>
            <a:endParaRPr lang="he-IL" sz="13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מלבן 7">
            <a:hlinkClick r:id="rId3" action="ppaction://hlinksldjump"/>
          </p:cNvPr>
          <p:cNvSpPr/>
          <p:nvPr/>
        </p:nvSpPr>
        <p:spPr>
          <a:xfrm>
            <a:off x="72008" y="3626545"/>
            <a:ext cx="2843808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סָלָט</a:t>
            </a:r>
            <a:endParaRPr lang="he-IL" sz="13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724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521874" y="-819472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1" name="AutoShape 20" descr="data:image/jpeg;base64,/9j/4AAQSkZJRgABAQAAAQABAAD/2wCEAAkGBxQTEhUUEhQWFhUXFxwYGBgYFxgcGRgWGBcWGhocGRUYHCggHBwlHBcUITEhJSktLi4uFx8zODMsNygtLisBCgoKDg0OGxAQGywkICQsLCwsLCwsLCwsLCwsLCwsLCwsLCwsLCwsLCwsLCwsLCwsLCwsLCwsLCwsLCwsLCwsLP/AABEIAO0A1QMBEQACEQEDEQH/xAAcAAABBQEBAQAAAAAAAAAAAAAAAwQFBgcCAQj/xABHEAACAQIDBQQHBQUGBAcBAAABAgMAEQQSIQUGMUFRYXGBkQcTIjJCobFSYnLB0RQjgpLhFWOisuLwM0Nz8RYXJDSjwtII/8QAGwEAAgMBAQEAAAAAAAAAAAAAAAMBAgQFBgf/xAAzEQACAgEDAgMGBQQDAQAAAAAAAQIDEQQSITFBBRNRIjJhcYGRFEKhsdEjUsHwFTPxBv/aAAwDAQACEQMRAD8A3GgAoAKACgAoAKACgAoAKACgAoAKAIzb+34MHH6zEOFHIcWY9FXiatGLl0IbwZFvJ6X5nuuGUQp9o2Zz5+yPn301RhH3uSvL6FGxe900hvJLI57Xb9autRFdEVdeerGy7xODcFgeoJH50fivgHlEvs/0hYuL3MRIOwnMPJ7io86uXWJOyS6Mv263pceR1imh9YzaK0dgb2+JTpbqR5UmzYlmLHUwlOSiW2Hep43H7QFKNzUG6eHxD51m8xrqdV+Gqcc1PlevctyOCAQQQRcEcCKcclpp4Z1QQFABQAUAFABQAUAFABQAUAFABQAUAFABQAUAFABQBXd8t7IsBFmb2pGHsR31Paei9tMrrc38CspYPnPefeSXFTNJMxZjwHJRyCjkKtOxR9mIJd2QRu1I5ZY7jw9yM1wOZsT8qHGXZFobXLEnhE5gjgk98Mx6spt5Cs01cdiiXhseuX8WixbPiwMuiJET0tr86pumup0q69HZ7iiyxbqbEhTEPKkYXIlhbq1/yq0ZNvlidRRVXjZHDYvtTFEuTYkdn6VWcuTdRDbEsm5W9UYUYd82lyr8QFJ4HmLG9MptXunI8S0MnN2w+qL4DWk4R7QAUAFABQAUAFABQAUAFABQAUAFABQAUAFABQBGbx7aTCYd5pOCjQc2Y8FHf+tWjHc8EN4R8y707ekxMryyNd2PgByAHIAU22e1bYlYruyCjjvx86zpepccJiVXgL9tMVij0RVxydjaZ6Vf8RIjYj044HiKPPz1RO08sh1Gh6ioflyJTkuSybsb2GD1kczEhgMr8bW5HsrDdS17h1tHrVuSvfHqSf8AbsfH1qW/EKybLOmGeiWr0uM719ya3VxYSX1pGh+lqmt4lllNTV5tb29y37P3rGTL6woAWCDKNVucvtMCDp06VsVyZyLPD25Zxn1+Y+3c3raXEeof2gwJVrAG41s1tDpfWohdme0TrfDlVV5q+qLjWg5AUAFABQAUAFABQAUAFABQAUAFABQAUAFAGF+mbeEy4r9nU+xALHtkYXbyBA86fX7Mc+pV8syxvaakP2mWAIzsEQEkmwA4kmqyZKRpu7nogd1DYqTJf4EAJHex08qxvUt+4h6qS94tUPomwQGokbtMh/Kqu271J21+g3xnojwhHsNKh/Fm+TCo8+5deSdlbKjtv0TTx3MDrKPsn2W+tjTI6tfnWCrp/tZRdo7NmhbLNGyEcmBHkedaYzjJZTFOLXUZFD0q2Co8jx00a2WRgOl6rKuL5aNFerugtsZPBoWycZmiU30Kg/Kud7smmexpatrjNd0W/wBGmEL4ppT7saEX++5Fh/KG8xTtKm5ORzPG7VGqNa6t5+iNQreeYCgAoAKACgAoAKACgAoAKACgAoAKAM2359J4wzNFhVV3XRnb3Aw4gKDdiPLvpqq9ndLoU3c4Rm//AJs7SDZhMvcY0t5Wv86U2i5WMdjXmkeSQ3d2LMfvMbmrkDGT2RpxNUfBJonoa3b9bM2JkHsxaL2yEcfAH51j1MuNg6pdzYJ8RNmKQooA4vITlv8AdVdT5ikKSQxrI0mkx6e0v7NN9yzxk9zFmHmKupplWhfYO8KYktGVaKeP/iQvbMoPAgjRlPUVfBUmGjBqrimSpMa4rZscgtIiuOjKCPnVfLS6Ft7KPvtuRhzhZvUYeNZQhZSqgG41sLdbUtWThNZfAxJTTWDCcMuYEc660I7uDE+CY2Htj1X7qThfQ8hfr2Vjv07byup2vDvE1RHy5rK7fA+kNyIY1wcXqwNRdjxu97Mb89R5WptCWxYMGunKd8nJ5/jsT1OMgUAFABQAUAFABQAUAFABQAUAFAERvbtE4fBzyr7yocv4m9lfmRV4R3SSIk8LJ8ybVN61anpgVUQ6LrasKXI4ejtp2MLLIyN4YzI4AFySAB1JNgPOkN92WSzwbTisU2yMDDGijNlDsQRrJcF1Knip1FxqNNK56/qybZp91YEcB6RC7MMQHwqsQYS8ZOZWsLZjYaHW/Sq2aeWMxLV2x/Mi8RYmRGAkIZW0DgW1PAMO3kay7nHqOcYyXsjx9mxySxzMP3kdwrA2NmGqm3Few9K11zyZpIk6cUCgBOaO4qk4bkWjLB89ek3dc4LE+tjH7mUkjoraXX8xTtNa+j6oi6OfaRVp3BW9dGySccmZLk370I7QWTZiqPeikdGHec4+TCs0S7L/AFYgKACgAoAKACgAoAKACgAoAKACgCm+ljFqmz2DEAu6Ko6nNmPyUmm0f9iKWe6zAdoiteoWRdZHomt6yRjyObE8TJrlFVsll4QJGl+iPdEu4xco9hT+6B+Jvt9w5VztTbn+nH6miqOFuZszQKR7QB7wDVFHgs2ZP6SNkzwStOYRisOQRrqYRlsFC65VvrcCt2nvjXDa4p/P9jJqKJWy3KbXy9fX4kpuPNiHhMbDPCTaJibshAVirHmBfQ9lqR4lpoQsezjOOPms/oX8O1E51KU+vKz64bWfqaHCKx1o1SHFaRQZqjIYC9GQK/vhshMVh3hce8ND0YagjxrPZPZJSQ6CysM+aJlKZkbirFT3g2NdWMsxMjWHg2L/APngnJix8OaM+Nm/K1QuodjYasQFABQAUAFABQAUAFABQAUAFAHGYnhw6/pUAfP3po2izbRKFmyRooAJNgzXJIHInTyq6e3APko5xF+JprtyuSu3A3kn6Upz9C2BTY2AaeeOJfedgvdfifAXNJnPbFyZaK3PB9QbKwiwxJGgsqKFHcK5tSzyzW/Qeeup+Suw7Vwakq44E4MGie4iqCb+yANTx4VRxyRkXValRwQ2cySWqs54JUcjVp6zStHKBGbX2a01mjnlhlUeyyt7P8cZ0YfOr1288lZRG+zNsmWBmmASSIsko5Bk4kfdIsw76pqOpetHzfj5s8sjjgzs3gWJ/OuvBYikYpPLZ9F+h7d5sJgc0ilZJ29YVPFVsAgI5Gwvb71XXqQy9VJAUAFABQAUAFABQAUAFABQAlfMewfM/oKjqSK1JB8/+nPZbJjhLb2ZY1IP3kJBHllqz5QGZUsDygDUPQ3sAmRsU40W6R35seJHcNPE1g1lv5EaaIfmNmt7NUq90Z3GUjGmD0kOcPRkXMeBwLDmaNyXBnafU9kewqJySQRWSMxuKyqzG5ABNhxPYB1rDOeWaYxKjPvFhvWFMU8kT/eJVF7M0ZKg95vTZaS1LdjKIjqoJ7VhMldkY8ZgqSetiYFo3vf3SAVzfFxFjWdpxfI54nHcig+kPeAQDEQxsC+IkzPY+6oRFt3nLr31toh5sk30Qmx+VH4voUjcXFQxY/DPiAphEnt5hcC4IViOisVPhXTMB9XowIBBBB1BHAjvqxB7QAUAFABQAUAFABQAUAFAHLtYE9BegDjDrZR3fOoXQlitSQZ56boYzgA7/wDEWRfV/iNwR3Zb+VWi8AfP4gDcNKsoKXQrnB4mHN+3h/sUuUXHksuT6V2JgVhgiiUABEA0621PnXn5tyk2zopYWCbh1FbKnwJlwxDGKFUseQJ8qtN4L1tt4IHC7zKArSxvGj6q2jKR2leB7KpsmuWbJaOUm4wabXVdyeusqZ424jRlP+/KomsrKMfMJbZL6MRxOMC2DG2nHkbcf+1Z5zb4ZeEO6O/U5lN+BH1qVXlZI3YZm+29ysQspbDOJIWN2he1xe9wpOmt+etdTS+KSr2ws91cY7Y+RztV4bC3dOCSm+c98/MqG8ay7NeMRsQTCBlZy3qnNsxQXsL208aVGVeobwsL9zW4zpim3kpckjSMSxLMeJNa4wSWEZ5ScnmR4y5bVboyptvoe3kZ4/2ZmPsLmjN/guAV8CR4GnSisJoEzVYZzoG58DyP6GlE4HFBAUAFABQAUAFABQAUAcypcEdQRQwE8I90F+PA940NVj0JfUWqxBm3puwzPgQw4RyK57rMt/8AFVl0YGCQYjKaIT2MiSyS2yQsk8K/alQf4hU6myLrbXUmqL3I+g9qyGNBIOCsCw6pwPle/hXnGuDqV4k8EjhJQbWNwdQabTMTZEdSIGBB5itbSaEp4ZS9ycWgEuDxAGUsQubhe9ivYdLjxptMkuH0Ox4lVJ7dRX1ws/yLTbOxWALtABLhycxU+8o7uPiL8KiylrmIuN+n1aSte2fTPZk7EY5kSUAEEZhfWx/UVl8pPkxvdXJwYqZgBV+EiNjZF7U2ksMbyNwUX7zyFY58vgdGGXg+dN4tqNiZ3kY3udO6uvRV5ccGG+3fPjougigCCtixBfEz9RFzmW9UfKySax6E93pvWnEOjJGqMoLAjMzFeF+IAHGrZxDBHc2eZQEPd8+XzpbLLqLpwF+NSQe0AFABQAUAFABQAUAFADaT2GzfC2jdh5H8qq+HknqODViCI2vh1mR45FBBBVl6g/lUxfJJ8376bqSYKUggmJj7D8iOh6MKJR7kCO4cWbaGGH94D5An8qzah4rYyr3kfScsd1seB0Ncxr2TUn7RA7MmMEn7O59k6wsea/ZPaPpWdPDNU471vX1LLDLW2qzJilEr+292C7mWEqGbV0b3WPUEcDTvkbtNr9kfLsWV29Ud4PZ2LtleZkTsbObdhI+pq2+S4TKWW6bOYwy/sSeFwiQx5Eva5Nybkk6knxpMppCHOVktzGONmCgsxAUakmkTsyPguyMb9Im+Hrz6mEnIDqeprTpqHnfL6CdRcorZHr3/AIKGproGAWigeRgoBJOgAFye4Cpw2Qbd6K/RyYbYnGIM9v3cTAHJf4mHDN2cqsBqhIGnkBVQPBGSbt4D9etBIrUkBQAUAFABQAUAFABQAUAeMtxY8DQAjDdTlP8ACeo6d4qq44JfqI7ShuuYe8vDtHMVL+AJkFjMLHMhWRQ6NxVhcU1PKyD4KtgdycNhsbDLDnBu5ylrqPYI0vr8XWsOve2vC7s06eCeZehoAS61kUcxDOGRO0sAsq5W7wRxVuRB61iksM1VzceUR0O03g9jEAlfhlUXUj74HA0RbQx1qfMPsTMG14mFxIhHYw/WnxuM8qJLsI4neGBeMqk9FNz5CrSuyEdPP0Kftn0m4WO4QmRvlVY0WzfT7l35cPel9uTMd5d858Yct8qclFbqdJGHL5Zns1Ta2w4X6iW7W60uLkCRqPvOeCj8zW6Udi5Rkjya3sn0P4RADM0kjc9cq+Sj86jJJctibuYXC/8At4EVuoF28XOtDYEzlJ4m3d+tQB0qAcKkg6oAKACgAoAKACgAoAKACgAoAKAOJEuO3l31DQHBa6/740JklfAszL0Nx41aHVotL1GcBz4s9I4wP4nNz8lFYPEHlxj82a6Vipv1f7FkRdKrFcCG+RtiYqz219xsJDMr1rJgfkZSbIgJuYkJ/CKMl1ZNdzqXBr6tkRVW6kCwA4g0J4ZGW3yfM2NgaN2RhZlJUjtBtXfjJSSaOZJYbRzhgS6hRckgAdSTYVZPHJB9MbhbvrhcOoI9sgFz2kVZycvaZPThFtyX48OlQVPWYKNSAPKpATjxkbGyuhPQMCfK9ThgL1ABQAUAFABQAUAFABQAUAFABQAUAcq4PAigBGY2PYfr/wBvpUdySs7RxqRMzubDLfvtyHbVlxLPwLxi5YSPN2cO2UyOLPKxcjoD7o8BauPZZ51zkunY22YjFRXYsYFaUZAIoayGRrNh+lZbKe6HRmNHQisrg0OTTOCKqSZ56QtwDiWOIw1hKffQ6B+0Hk31rbptTs9mXQVbVv5XUq/o43Tl/b19fGyCIZrMLe1cZbcjzNdKMoz915Mu1x6n0Fgl0udFHDttxPdTmUZE7S24W9mA2HOTr+AcPE/1rTVR3kZ5244RByQhtXu56uSx+da0kughyb6jKdoAbMIwemgP61fDIWexIbN2xLD7jGWPnG7XIH3HOt+w6d1Is08ZdOGNhc11LhszaUc6Zoze2jA6Mp6MORrBODg8M0pprKHlVJCgAoAKACgAoAKACgCB2jt+xKwgEjQufdB7B8X0rRXQ3zIVO1LhEFi5S9zM5YcTmNlA/CLCtUYRj0Qhzb6jXDwxsoYIBfgbWPYdNaYyuWSOCxDowBkcre2VmuL9hOvzrJqK1t3JD6ZtvDFMTgUklDOuYpqt+RPO1cTxCbyoo6mnbSeCawaUiiPcixjutQkKACoATeMGqSgmWUsDOeC1ZLKsD4zyNqzjCM27j/UxO49+2RPxvw8uPhXa8Jp3yMmqmoxKrsnbGKxBMTzMYIwM4soznkpYC9tLkXr0VlFcZeyuTlqyW3nuO33liV2RgwymxOW44X5Vns1FVc9knhmmrQX21+ZCOUSmHxSSLeNgw7Dempp8oyyhKLxJYIva+yVmFiNeTcwf98qvOMZx2yJpunTNTiVT+zMrFHGVxzUkBh1Wxrgaiq/Ty4k8dj2Wis0mthlwWe6Hey3lw0wmhkcPbKcxLKy9GU8fypD1Nz6vI+XhOlfRY+TL9sXf9T7OLUR/3i3KfxDivzFNr1GeJLBytX4RKtbq3lfqW7Z+0Yp1zwyJIp5owYfKtJxx1QAUAFABQAw2zteLDJnla3QDVmPQCqTmoLLHUaey6W2CyU2DeybGFwqCKAaFsxLsea34AdbVp0kVYt7XyK6+r8PLy92X3+A12nteKAWJu3JF4/0Fa7LYVrMmZdPpLdRLFaKvtHGy4gqHOVGdQEB6n4jz0vXPhq53WqMeEd6zwyrSaac58ywWaTHAaDlXaUDyrkRUu1M+JjUGyxkFu120HkPrVbas1y+Q2uW2Ufiy+4bUk9TXj9TLfaduCxEl4lsKfCOEIk8s7q5AUAFABQBzIt6pKOUSmR80VjWGyvDNMZZM+30x+aX1Y4RjMfxEWHkL+deo8DqxU5s5niEuVEbbCXJhQ3OQlye/h8q6S9qWTHZxwRkUBYGQ/GxI7uA+QrzfiPt3tr5HuvBoeVplF9XyJxFo2zxnK3ZwPYw5is1OonS+H9DVq9DTqY4kufUu2xscJ4lktY6hh0YaGvR1Wb4KS7ngdRS6bZVvszraOzklWzaEaqw4qeyryipLbLoRRfOmanB8kE+Cmj0MQlH2kYAnvVq50/D+fZf3PRVeOwa9tNMBDIwIGGYX5uygfI1SPh8s8tDJ+N044y/od7OwRwoQwt6uVeLL7ra3yuvBl5a11lRFw2s8xPUN2OS79jTtg7WXExBxow9l1+y3Md3MHoa5ltbrltZpjJSWUSVLLBQBBb1bxrhEGmaVvcT/AOzdFFKttUF8TZotHLUzwui6syjaeKmxEgZ2zSucq9BfoOSjWslVcr7En/qPS2yq0Gnbgun6sm9pYgYPDpFF759le/izGu7dbGirPpwjyGj08tbqMSfXlldwsNySbljqWPEmvPynK2W6R7iqmFENkEO8Qtmi/ET5Kf1FdPw2GbTieOW40zXq0dzT5VLHgAT5V6LoeMSy8EUAREzH3mBY97f7FW6Vtlk91yS9UjXdkJZEBNyFFz1NhXz+D3TyeinwiZFbzKe0AFABUAFABUgRu29oR4eMySsABwF9WPQDmar5Lse2KyxkX37GN7RnZllkf3pLsey40HgLV67TU+RQoeiORbarb8rpngnJ0IwKZeUQ/wAtLgyPz8+o7fDgwxFNVyLw7q83YueT3GlmlwRGOjsOFydFHMmlKl2S2xNlmojVBzk+ETWzSIIVQ+9xb8R1Nekoo2QUfQ+faq/zbZWerB9pmtHlmbccjahqfLDcKJtS9V8sncNMViLmmRiVbJrcHFMMa6fC8AY96PYHyY1z9clhM2aZ+yzRq5xpOJpAqlmNgoJJ6AC5oZKTbwjIcbI+KmeZ+B4X4Kg4Dy17ya57zZLJ7CiEdLSoLr3+YvsDA3YzEae7Hf7PNvGu1pNP5ccvqzzPjGt86flx6L9xpvjEc8L/AA2ZT2E2I+lK8ShKVWV2YzwC2ML2n3Rzs7CE1yq4nqLbUhtipQ05y6rGuW/VjYny0rveG1YTmeS8b1G5qv6sjcRPmQR82lIP4VN/0rpdXg46W3MvgOZo8yleotWhrKwZYS2yUvQtWxt9Aiqs8T5gLZkGYG3O3EV5Sfgt1c/Y5R3vxtM45zh+hLNv/ByjmP8AAB9TTV4be+wl6ipfmEW9IC/Dh5D3sg/OmLwq59Wij1dXqNJfSK2YKMNqQTrIOA7lq68JnnDkH4qvbnk4O/0/LDxjvkP/AOaYvB/WRR62HoIyb9Yo8EhX+Y/pVl4Ou8iPx0f7RliN58Y/GYIPuIB8zenR8KpXXLFy18uyREzEsc0jNI3V2JPhfQVuq09da9hYM9moss95kbtJrqwHQ/SmS6MK/eRbtizqcFE7agIAfA2rBFjpr2mOV2SygiKVkU/DYMB3A8KRZRXN5aNlPiFtcdvD+Yznw6RG92eQ6AnViTyVR9BTaaa61lLAnUau7UPEn9OxKbP3QxUwzOVhB5MMz27VBAHnVJ62K4islI6b+5kivo+64p/CNQPnek/jrPRF/wAPAYbR3IxEYvE6zAfDbI9uy5Kk+VNhr/7kVlpU+jK2OJBuCDZlIsQRyI5VvhNTWUZJwlB4aOl41YqXP0e7MN5MSeDgRx9qKSWbuLf5a5Ots3S2rsdCiG2JdqxDijb+7df/AIEVsmYLO1iTlbiq27LXPbamPTSnU2huluhC+O4hY4PWgKAUhHG4s0nZbkv1q2m0m3mRs1viSWVB5b7+ny+JJSTKo6W5V0VFnn2yOx2LR1KsAQdLGmKv1KqxxeUQpwoAIWWUJ9nMPK9r0n8DVnODf/y2o24z9ThIlUWUWArbGKisI5spyk8yfJDLERi3Pw5cw7zYH6VWCfmfAZOX9FEoDWkyBQSANQAE0AMc15z2J9TVfz/Qd0q+o7LVcUc3oA6vQBzI2lBKIjFyVVsfFEluvjrgYM3uZQ4/6Y9o/MDzrBJbZND5rK3F/kawvUJCSV3N2UCv7VILu/8Awwfgj1AI7W4k9LVi1Nu57V0RsqhtXxHGL228jFMLlsps0rC63HEIvxEdTp31xrtZh7YcnQr06S3Wfb+RudmStq2Jnv8AdYKPJRSFO6XcZurXSKF4sPio/cxGf7sqg3/iUAimxsuXfPzKPyZdY4+RXt9VV09c6+pxEdrgkZZo72IVviIvcc9DXT0GsfmbWsfD+DPqdLmvKeV6+nzKniQ2U5eP+9B2nh4135Pg49a9pG14SIKiqAFAUAAcBYcBXn28s6YrUAZDhseblm4sxY97Ek13Iw9hJHNnL2mLy7T6VKrIchi0zuwRVZ3PBVFyf0HadKmUoVrLJhCU3wTeE3Lxbi7+riHQku3iF0+dZJa+K91D1pfVnWK3GxKrdHikP2dUPgTcVEdes8ol6VdmVyVGRikiMjjirCx/qO0aVuhZGazFmadcoPDIm/8A6h/wL+dMh7zCf/WvmOVcU0Rg6vQAUABoAYwn9+/4Vqn5x0v+tfMdmrij2gDy9AHEx0oJRDYk61SRpiSm6swGIzEC4j08TSLPakWfEPqWzbeMth5GHJD9KTjHJWPLSLvtyT1eHjij9kyZYwR8KZfaI7coPnXntXa4Vt92dfTQUp5fbk82bAqgKosFFgOyuVSlk0WtvkkgK3roZT2pAbbT2dHPGY5VDKfMdoPI1KbTyiYyaKhu/uoy4vLKwaOEiRSeMn2Lj7p1PcK6a8Q8yHl/m7/IRLSqD8yPR/oaJSACgDH9u4Mw4maMjTNmXtR9QfA3X+Gu3pbN9aMF8dss+o1ggaR1jjGZ2NlH1J6ADUmm2WKEdzKVwc3g0fZmDhwEYX35nF2IHtufH3UHK+grz2q1azum/kjq1UtrEego+0p24ZIx0sWPncD5VzJa6T91GlUQXXkQj2+wbL6yJ2+z7p8wT9KiOulnlIu9LHGcNDbenCJjMOzxi08F2APvWtcoeqsBp2gV1tHq1ndH6ox3UNLbLv0ZlJcevJHxRgivRQftfQ5c1/TXwYmmItTslNo6jnoKOIvnoK4DNQAxeULMb63QaAEm4PQVntvrqeZvHBohXKyvEV3JCPDzFbiCW3XLb61jfjWiTxv/AHGLQXPsepgcQeGHkIHHVbjwzXpb8e0SeN36Mu/DrkJOrKbFHB6ZG/StC8V0jWfMQn8Hd/aN8VMAPaDL+JSPmRTa9fprHiM0w/DWx5cSKmp7ZZDiElAsq6lfeHVTxqs1xldgTy9j7k+cQJoWCm6upHmKphSWRfMJcl+/tAT4TDYgf8pgJRzUlSjXHYSD3G9eW8RplGLXozt6WSbx6oe/tKxjMxsPr3DnXHhLa8s1bHLhDqKeZxdUCjlnOv8AKOFaVO6XupJfEW4VR955+R3knPxxjuUn6mrYvf5l9iuaV2f3A4Et78rnsX2R8taPIlL35P6cB5yj7sV9eT1NlxD4Bfqbk+Zqy09a7EPU2vudktF7SksnxKTew6qTrp0psZSr5Tyu6/griNnD4fZ/ySSOCARqCLg9lbk01lGZpp4ZDbzbvJilBvllT3HtyPFWHNTTqbnW8oXOCksMYbr7IOFWeSVB6y9gQb3QKDZT0LXqdXqVJbuyRNNWPZ9RRVytd7vK+pA4/wBFHCvPTbcsy5b7f72OmllccJf79xycEzj94cq/ZU8e9v0piplL3uF6L+Svmxj7vL9X/BxNsvDsuQxpbpYVLjX0IVtie7JDYM/s86I7cGZAzHRoXUkXY/ZIH+zVNO/Luw+jH2R82ttL4/Uy6QgGFrj4kPZcm1e2ol7MWeetjlzj9RpPox760yeCkeUSOw9lT4k/uV0HFzog8eZ7BXM1vi9GlXLy/RGivSyn14Rb49yVRc0sskh+zGAv11+deY1H/wBJqZv2MRRtr0NXcXTd7BiwYMr/AGfWkt4gGsD8c1nVTZo/B1/2omMMkMItEir3cT3njXKt1llssyeWOjThYQzxW02EbtJY6H2ALjsHUmoUnOajH7j40rPB6casSHKAptmsBztzqmZylhslVbuof2uQsLnVJQNR8JI59nbypjpays8oqq08pdjjae08pCvYI2gawIBPDMDyPWiqMn06kqpNZIXG7rYeS97Qyfaj9w9CUOnlXT03jOp07Si8r0Znt0kJ84IGXYeIgJsomTrHx8UOv1r1Gk/+k081i32X+hzLvDZ/lGS4eSNsyJJGCdVdGyeYGlbl4no5cwsQv8Jc1icfqWvdWHGOPW4f1SB/ZfO2ZXAJBDR2v1tqDrWPV+IUTzFLLXfsPq0k6n7T/kumzNjpFZ5GzsvC/uoOiAnQDhc61wdkE9xulbKS2r/09m3ijvlTO9uORCw8xpVZXt9CY6Z9ZcfM6wO1vWNaMMW5hgVyfivwqtdk3LC5ZM6FFZlwv3+RNg9a3rPcxfI8Z6hywSkcl6q5cE4GmyMWFaSJiAFIZfwvfTwYNTNJP2XH0ZbURbxL16/Qmq2mUa48i1jzPyXWs+oa249f8cjak85IzZxDF5eTGyk/ZH5E3rBTiUpWdui+RquzFKv06/MeTglSAbEjQ0+fMeBEeHyVKbaUokWMAes1zI2gso95X7eVcx5T5OioR257Cr7xQ2tKCGHFGQkjyBBq3mNdSvkS6x++SvNgsLjn9a5EKcFVQELBTxY2436U1+KaijMIfzgVZp4vHGX6krHsPZyAMUja/Au2a/maw2+Jamb5lJlY6fHCiSLY+KMBUKKPhAsB4CuZO2ybbwx8aWNn2kpNs636XF/KlOE3y0xyrwRzY+IFmDJc+8bi/iaaqrHhNMZsYhPtFQL5hY8Of0pkaJN4wWURk+0lPBr91yB3kaCnrTy9C+EjwYguMwDMOxWP5VPlNPBO6EeMhLtMlFHtZE4EI2Ud7AWqyol/rKrZGTeeWJDEMxyiOVja4XIfd6i/KreTjnK+5O+C7nc2JkGjxyg2uLqfdHE6chUKjPRohWV9hRJJhlvFIC3u3tr4g6eNQ6o+qK+ZWxzeYXzJwFyC6/K170vZD1K74vohvC6xux9cUdgCBFqDfT2lPOnwlLb7Czj1BqUusfuXTd1Y3hRsRnaTW/rA9uJsctsuosa7OnVG1OXX45Ode7FNqHT4Y/8ARxjlBJ/ZvePEZSEX71zbyHGqaiNcnmvr+hFTkl/U6fqO9mYIRLa92OrMeLN1NTVXsRS2xzY5d7UyU8C1EbPLWaUxyiMdoY4gpGnvv8lHE/l40uc3jAyutcyZWN5Hk9f+71/drf8Ame350zTt84Hx27Fn4/4NOrtHGIHbMrSM8UY1CankM2tr9SAK5WslKc3XD0+2TfpoxhFTl0yOcG6tGvC2UadlulTTKLrXyF2qSm/mR2NkeH2lBeLmBqydo6r2UmacOYPj09B0dtnEuH+4g+JhxCi+Rx4XH5g0l2bupdQnB8cELjNkWLepmSNXFmDakaW9k3pFlUJyTl2HxtePaWRnj8bJh09c4heOJbWRxfUixVSNKXDROWVGXLZEnDHcgcHv9EBIzYa8jNcDKpBGlhe+lPn4bbuSUljuR14wxQb4QmMouEJLXvmC2F/vg/SoXh927max9RsapyfGRSTeiPIFTCW4XBReHP2r/OoWhu3cyWB0dLPPOcir70Rg5khs1gthGNB46VRaK9vDYLSvo8jdd7XV2b1OhAF8q5ud+fCmvQT243clno3joxAb0FCzJEwLcRZcpPVhfQ9tR+Bm8JyJen9UwG+MiX9WhS+pFwEB5lba61b8A370v5Kfh+zQ1j34kQFcranhdcgvx1427LVd+HZfvfyKlGKfMRrNvs91tHoosPbsQOgtyq8fDVh5l+hVzS6RE5d95m1ye3qFJbQA1MfDYr83BXzOMbUN8TvfiHy2strHUk5iO61hV4eHVRznkPMl2SQrst8RiHALsWdgFUaAsdBw1tTPw9SxGMVk2UR2wdtr4Rq20tgnD+reKwyRKrPlBUst7mT4he/vDxqdXQ1hxXCXY5dN6nlS7v8A3B1BttkFpUZfvKC6N3Ea+YrHGcl0LypT6McQbYZz7EUrdpUKPNiKsrJlZUxXVolYsSbe0LHvvTlbxyIcFngSklvSZzyXjEbzzhFLMbKBcml5LqLbwiO2QhctO4sZNFB4rGOA7zxqo2xpewu37klu/gxK00rC6lgidojBuf5mYeFdXRV+w5PuZNVPGIrt/knsXiMi34k6AdWPAVqusVcc/b5mWuG94GMkZCPb3mBJPVrVj2va/V/uPUk5LPRfsM8Lh1kw6WupCgAjiCOPz5VmprjOmPqv3HWzlC2XzI1se0JyYjQHRZB7jd/2TSZKUHhjVCM1mH2Ge0Y8HfM6ozHgF1Zu4Lxpe4bDzeiIiLZq4jERwrGka5rsLXNl1IZuFyPhFP08N88F7J+XW5N5LvvVuvFi8K8GVUPGNgAMrr7p05ciOhrt7F6HGVkk85MKTZbxyNHKuWRCVZT1Glx1B5HnWSfDwek0ajbDciVw+EFCWToYwSEeEpirKuZ62DqXWR5g1lwtUcCd5H4iE1RxIciNmiahIzT3dhhLC3Q1dNGScJvseDBv9k0bkQqLH2FF2e3PSo3oYtLPuKYfAKWC5sxJACrqSSdBpU4nJZjFkbaIP+pNGx+j/dB4X9fOuQqLRpoSL8Wa3A20A7TVqamnukZPEdfC2Kqq6IvOLwyyI0bi6sCp7jpWhpNYZyIycXlFGbAT4KT1a3mgbWO5AZTzUE6G3TpXH1NHlvK6M6sLY3Ry+GOxiMQ/uxrGOrtc/wAq/rWbkMQXfJ1GWQj1k6nsyqo8Nb1APD92I6mxCopdmAUC5J4WoKpNvCIjOJyHlYJCDdUJF3PJn6DoKB3ucR6/70JOFHn9mG4T4pbaAdEv7x7RoK00aaVjy+EZ5zjXy+vp/JZ8Lh1jRUQWVRYDsrsxiorCOfKTk8sZbRb97EOVnbxAUD5Max6p+3BfNjql/Tk/kdk1BBEQKDh2bMVF3cEG1hckVhrSlW5fFs2WNq1RxnhIiF2uAoXFgLmAIYi6MD16HsNJy2uRrq5zWN0dJDkwaqL+/KFsFH3TbVqgvzHmx/QkNmwLHisNFHoAJHPUgLYknmSWFa9Cs2/Qz3ybqk38C612DmDPaGy4ZxaaNHH3gLjuPEeFVlFS6jK7Z1vMHgw3bOAkgnmjSRgEkIAOvs8V/wAJFdCrw2qytSWUMfjWprlhvIxO0cQvND4EVWXhMl7sjTHx6b6xQDb8/NEPiaW/DrV3GrxuL6wOX2/Kf+Uv81Vfh93wLf8ANQ/tGj7blLW9WtyL8TS/+PszhsH41xlRE22hOeAjHnV14VLuxb8cn2ijlsROfjUdy0xeEruxUvG730x9jk+sPGVvCwp8fC6l1ET8V1MvzHH7KDxJbvJNaIaOmPRGSeptn70maF6L9lq2JQ2Fo1Mlrc/dXyzE+FGsarq2ruIp9qbb7GxVxzUFACOLwqyKVcXH0PIgjUHtqsoKSwy0ZOLyiOTYEfxPK46F7f5QL+NZo6KpPOBz1U+2F9Bvj9nwlQkUae8CxCjQKb6tzJIFL1GzZsgvsXrnPO6TY2w2AWeYpIoaKNQSpF1Z2uACOBAAJt2ik6OlSk5PsNtscIcdX+xLwbBwyG6QRAjgci/pXRVUFykjI77GsOT+5IAUwUe0AR211t6t/svY9z+z9StZNWvZUvRr9eB9D6x9V+3JxiBmRlvxBHmKRJpxaLw9mSZCnGo8Zw5OR8uUg6HTS4B4isW/Fara7YNbg1PzFys5EMHi2zmGYAOBcEe669R0I5ilkyisbo9B9wHQVBQ73Ww+d5MURow9XF/0wblv4m+Siutoatsdz7iNVPGK126/MslbjGFAGTb+wAY+T7yRse+xX6KK7Xh7/p/Uw6viSZW5IAa3mZSGU2EqGhqmNJIbVRxGqQzmWzIe8fKkTWJxf0Gx5TFQKYVPCKAPQKAPFXUUJEM1L0Uj99N/0k/zNf8AKsXiXSP1J03c0uuUagoAKAI3aMj5rCNnBGlvdvrfMeXKsl/mOWEsr/eo+pRxlvH+9hJtnzMNZUTsVM1vEkfSq/hZNe1L7FvOguiz82PNm4BYVKgliTmZjxZjzPgALdlaaqo1x2oVZY7HljumCwoAKAEcZhxIjIdLi1xxB5Edxqs4KcXF9y0JbWmVr9tyN6uUhJB10DD7Sk6EH5VxLYzreJHQUVJbo9BDGNBILO0bd7C47je4pLkMipx6ZIssqyx/vhIqElQLvLqLZfZvccPKpSb4SGt+y+Mfoibw+zJcQf3imKDmCbSSdlh7i9+p7K20aNt5n09DJO+Nfu8v9EWlEAAAFgNABwArqnPOqACgDH978es2NmZNVXLED1KXzf4iw8K7mghtqy+5z9W8ySIfNW4ynLMKAQ1xCUYLqRCbTUgX6EH51nvXs59DVVLnAl608KksgE1QSe+uqckHoloQF23F3gTDTpJIbRspjkbkt7FSey4A8aRra99WV2K0PbNp9zZMFjo5lDxOrqeakGuEpJ9Dc011HFSQFABQAUAFABQAUAFABQAnPh1cWdVYdGAI+dQ0n1JUmug3Gy4B/wAmP+Rf0qNq9C3mS9WOIoFX3VVe4AfSpwirbfUUqSAoAKAKNvbjZJEnUO0aocgCEgk9Sw18K5FuoslqFWnhZNMYxjDOOxRIcDYBQdAOn9a93GaisJHAknJ5bOxgtfe+X9anzfgRsPf7O+98v61HnfAlV/E8Oyr/AB/4f61Hn/AlV/Ea43YOZWGfl9n+tUndmL4G1ww1yMf/AA3e373l9j/VSvP46DtvJyN1v73/AAf6qr5/wLbRSPdP++/wf6qj8R8A2iy7of33/wAf+up/E/ANg9wW6fEGW4I4ZP8AVVlqu2Ck6s8pl22Ns1ooI5I5MsiCxYLYOoNrOt9a8bOiVWolKuWOen+DqRs3RSksl7gfMoPUA11k8ozHdSAUAFABQAUAFABQB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615113" y="-1081088"/>
            <a:ext cx="20288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4098" name="Picture 2" descr="http://2.bp.blogspot.com/-nu6mj-eV-Q8/T3X7EbMXI7I/AAAAAAAAEhk/ML991j1xhos/s400/Snow+White2.gif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582" y="2566948"/>
            <a:ext cx="5256584" cy="381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23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>
            <a:hlinkClick r:id="rId3" action="ppaction://hlinksldjump"/>
          </p:cNvPr>
          <p:cNvSpPr/>
          <p:nvPr/>
        </p:nvSpPr>
        <p:spPr>
          <a:xfrm>
            <a:off x="948178" y="-387424"/>
            <a:ext cx="753764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2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694363" y="-10890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3074" name="Picture 2" descr="http://3.bp.blogspot.com/-Rq_ld8kbSQA/T3X2jIP50MI/AAAAAAAAEhc/4VPHuZmMG18/s400/556px-Snowwhite-disneyscreencaps.com-8944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86324"/>
            <a:ext cx="5400600" cy="399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18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3188413" y="332656"/>
            <a:ext cx="3169667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חָרַשׁ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מלבן 5">
            <a:hlinkClick r:id="rId3" action="ppaction://hlinksldjump"/>
          </p:cNvPr>
          <p:cNvSpPr/>
          <p:nvPr/>
        </p:nvSpPr>
        <p:spPr>
          <a:xfrm>
            <a:off x="6300192" y="3645024"/>
            <a:ext cx="2736304" cy="22159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בָּרַח</a:t>
            </a:r>
            <a:endParaRPr lang="he-IL" sz="13800" b="1" cap="none" spc="50" dirty="0">
              <a:ln w="11430"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מלבן 6">
            <a:hlinkClick r:id="" action="ppaction://hlinkshowjump?jump=nextslide"/>
          </p:cNvPr>
          <p:cNvSpPr/>
          <p:nvPr/>
        </p:nvSpPr>
        <p:spPr>
          <a:xfrm>
            <a:off x="107504" y="3626543"/>
            <a:ext cx="3096344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פָּרָשׁ</a:t>
            </a:r>
            <a:endParaRPr lang="he-IL" sz="13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מלבן 7">
            <a:hlinkClick r:id="rId3" action="ppaction://hlinksldjump"/>
          </p:cNvPr>
          <p:cNvSpPr/>
          <p:nvPr/>
        </p:nvSpPr>
        <p:spPr>
          <a:xfrm>
            <a:off x="3366777" y="3626542"/>
            <a:ext cx="2843808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אָכַל</a:t>
            </a:r>
            <a:endParaRPr lang="he-IL" sz="13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570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345040" y="116632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030" name="Picture 6" descr="http://www.divertimento.it/fnts/cartoni/immagini/biancanevegalleria/400/biancaneve03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6992"/>
            <a:ext cx="381000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1" name="AutoShape 20" descr="data:image/jpeg;base64,/9j/4AAQSkZJRgABAQAAAQABAAD/2wCEAAkGBxQTEhUUEhQWFhUXFxwYGBgYFxgcGRgWGBcWGhocGRUYHCggHBwlHBcUITEhJSktLi4uFx8zODMsNygtLisBCgoKDg0OGxAQGywkICQsLCwsLCwsLCwsLCwsLCwsLCwsLCwsLCwsLCwsLCwsLCwsLCwsLCwsLCwsLCwsLCwsLP/AABEIAO0A1QMBEQACEQEDEQH/xAAcAAABBQEBAQAAAAAAAAAAAAAAAwQFBgcCAQj/xABHEAACAQIDBQQHBQUGBAcBAAABAgMAEQQSIQUGMUFRYXGBkQcTIjJCobFSYnLB0RQjgpLhFWOisuLwM0Nz8RYXJDSjwtII/8QAGwEAAgMBAQEAAAAAAAAAAAAAAAMBAgQFBgf/xAAzEQACAgEDAgMGBQQDAQAAAAAAAQIDEQQSITFBBRNRIjJhcYGRFEKhsdEjUsHwFTPxBv/aAAwDAQACEQMRAD8A3GgAoAKACgAoAKACgAoAKACgAoAKAIzb+34MHH6zEOFHIcWY9FXiatGLl0IbwZFvJ6X5nuuGUQp9o2Zz5+yPn301RhH3uSvL6FGxe900hvJLI57Xb9autRFdEVdeerGy7xODcFgeoJH50fivgHlEvs/0hYuL3MRIOwnMPJ7io86uXWJOyS6Mv263pceR1imh9YzaK0dgb2+JTpbqR5UmzYlmLHUwlOSiW2Hep43H7QFKNzUG6eHxD51m8xrqdV+Gqcc1PlevctyOCAQQQRcEcCKcclpp4Z1QQFABQAUAFABQAUAFABQAUAFABQAUAFABQAUAFABQBXd8t7IsBFmb2pGHsR31Paei9tMrrc38CspYPnPefeSXFTNJMxZjwHJRyCjkKtOxR9mIJd2QRu1I5ZY7jw9yM1wOZsT8qHGXZFobXLEnhE5gjgk98Mx6spt5Cs01cdiiXhseuX8WixbPiwMuiJET0tr86pumup0q69HZ7iiyxbqbEhTEPKkYXIlhbq1/yq0ZNvlidRRVXjZHDYvtTFEuTYkdn6VWcuTdRDbEsm5W9UYUYd82lyr8QFJ4HmLG9MptXunI8S0MnN2w+qL4DWk4R7QAUAFABQAUAFABQAUAFABQAUAFABQAUAFABQBGbx7aTCYd5pOCjQc2Y8FHf+tWjHc8EN4R8y707ekxMryyNd2PgByAHIAU22e1bYlYruyCjjvx86zpepccJiVXgL9tMVij0RVxydjaZ6Vf8RIjYj044HiKPPz1RO08sh1Gh6ioflyJTkuSybsb2GD1kczEhgMr8bW5HsrDdS17h1tHrVuSvfHqSf8AbsfH1qW/EKybLOmGeiWr0uM719ya3VxYSX1pGh+lqmt4lllNTV5tb29y37P3rGTL6woAWCDKNVucvtMCDp06VsVyZyLPD25Zxn1+Y+3c3raXEeof2gwJVrAG41s1tDpfWohdme0TrfDlVV5q+qLjWg5AUAFABQAUAFABQAUAFABQAUAFABQAUAFAGF+mbeEy4r9nU+xALHtkYXbyBA86fX7Mc+pV8syxvaakP2mWAIzsEQEkmwA4kmqyZKRpu7nogd1DYqTJf4EAJHex08qxvUt+4h6qS94tUPomwQGokbtMh/Kqu271J21+g3xnojwhHsNKh/Fm+TCo8+5deSdlbKjtv0TTx3MDrKPsn2W+tjTI6tfnWCrp/tZRdo7NmhbLNGyEcmBHkedaYzjJZTFOLXUZFD0q2Co8jx00a2WRgOl6rKuL5aNFerugtsZPBoWycZmiU30Kg/Kud7smmexpatrjNd0W/wBGmEL4ppT7saEX++5Fh/KG8xTtKm5ORzPG7VGqNa6t5+iNQreeYCgAoAKACgAoAKACgAoAKACgAoAKAM2359J4wzNFhVV3XRnb3Aw4gKDdiPLvpqq9ndLoU3c4Rm//AJs7SDZhMvcY0t5Wv86U2i5WMdjXmkeSQ3d2LMfvMbmrkDGT2RpxNUfBJonoa3b9bM2JkHsxaL2yEcfAH51j1MuNg6pdzYJ8RNmKQooA4vITlv8AdVdT5ikKSQxrI0mkx6e0v7NN9yzxk9zFmHmKupplWhfYO8KYktGVaKeP/iQvbMoPAgjRlPUVfBUmGjBqrimSpMa4rZscgtIiuOjKCPnVfLS6Ft7KPvtuRhzhZvUYeNZQhZSqgG41sLdbUtWThNZfAxJTTWDCcMuYEc660I7uDE+CY2Htj1X7qThfQ8hfr2Vjv07byup2vDvE1RHy5rK7fA+kNyIY1wcXqwNRdjxu97Mb89R5WptCWxYMGunKd8nJ5/jsT1OMgUAFABQAUAFABQAUAFABQAUAFAERvbtE4fBzyr7yocv4m9lfmRV4R3SSIk8LJ8ybVN61anpgVUQ6LrasKXI4ejtp2MLLIyN4YzI4AFySAB1JNgPOkN92WSzwbTisU2yMDDGijNlDsQRrJcF1Knip1FxqNNK56/qybZp91YEcB6RC7MMQHwqsQYS8ZOZWsLZjYaHW/Sq2aeWMxLV2x/Mi8RYmRGAkIZW0DgW1PAMO3kay7nHqOcYyXsjx9mxySxzMP3kdwrA2NmGqm3Few9K11zyZpIk6cUCgBOaO4qk4bkWjLB89ek3dc4LE+tjH7mUkjoraXX8xTtNa+j6oi6OfaRVp3BW9dGySccmZLk370I7QWTZiqPeikdGHec4+TCs0S7L/AFYgKACgAoAKACgAoAKACgAoAKACgCm+ljFqmz2DEAu6Ko6nNmPyUmm0f9iKWe6zAdoiteoWRdZHomt6yRjyObE8TJrlFVsll4QJGl+iPdEu4xco9hT+6B+Jvt9w5VztTbn+nH6miqOFuZszQKR7QB7wDVFHgs2ZP6SNkzwStOYRisOQRrqYRlsFC65VvrcCt2nvjXDa4p/P9jJqKJWy3KbXy9fX4kpuPNiHhMbDPCTaJibshAVirHmBfQ9lqR4lpoQsezjOOPms/oX8O1E51KU+vKz64bWfqaHCKx1o1SHFaRQZqjIYC9GQK/vhshMVh3hce8ND0YagjxrPZPZJSQ6CysM+aJlKZkbirFT3g2NdWMsxMjWHg2L/APngnJix8OaM+Nm/K1QuodjYasQFABQAUAFABQAUAFABQAUAFAHGYnhw6/pUAfP3po2izbRKFmyRooAJNgzXJIHInTyq6e3APko5xF+JprtyuSu3A3kn6Upz9C2BTY2AaeeOJfedgvdfifAXNJnPbFyZaK3PB9QbKwiwxJGgsqKFHcK5tSzyzW/Qeeup+Suw7Vwakq44E4MGie4iqCb+yANTx4VRxyRkXValRwQ2cySWqs54JUcjVp6zStHKBGbX2a01mjnlhlUeyyt7P8cZ0YfOr1288lZRG+zNsmWBmmASSIsko5Bk4kfdIsw76pqOpetHzfj5s8sjjgzs3gWJ/OuvBYikYpPLZ9F+h7d5sJgc0ilZJ29YVPFVsAgI5Gwvb71XXqQy9VJAUAFABQAUAFABQAUAFABQAlfMewfM/oKjqSK1JB8/+nPZbJjhLb2ZY1IP3kJBHllqz5QGZUsDygDUPQ3sAmRsU40W6R35seJHcNPE1g1lv5EaaIfmNmt7NUq90Z3GUjGmD0kOcPRkXMeBwLDmaNyXBnafU9kewqJySQRWSMxuKyqzG5ABNhxPYB1rDOeWaYxKjPvFhvWFMU8kT/eJVF7M0ZKg95vTZaS1LdjKIjqoJ7VhMldkY8ZgqSetiYFo3vf3SAVzfFxFjWdpxfI54nHcig+kPeAQDEQxsC+IkzPY+6oRFt3nLr31toh5sk30Qmx+VH4voUjcXFQxY/DPiAphEnt5hcC4IViOisVPhXTMB9XowIBBBB1BHAjvqxB7QAUAFABQAUAFABQAUAFAHLtYE9BegDjDrZR3fOoXQlitSQZ56boYzgA7/wDEWRfV/iNwR3Zb+VWi8AfP4gDcNKsoKXQrnB4mHN+3h/sUuUXHksuT6V2JgVhgiiUABEA0621PnXn5tyk2zopYWCbh1FbKnwJlwxDGKFUseQJ8qtN4L1tt4IHC7zKArSxvGj6q2jKR2leB7KpsmuWbJaOUm4wabXVdyeusqZ424jRlP+/KomsrKMfMJbZL6MRxOMC2DG2nHkbcf+1Z5zb4ZeEO6O/U5lN+BH1qVXlZI3YZm+29ysQspbDOJIWN2he1xe9wpOmt+etdTS+KSr2ws91cY7Y+RztV4bC3dOCSm+c98/MqG8ay7NeMRsQTCBlZy3qnNsxQXsL208aVGVeobwsL9zW4zpim3kpckjSMSxLMeJNa4wSWEZ5ScnmR4y5bVboyptvoe3kZ4/2ZmPsLmjN/guAV8CR4GnSisJoEzVYZzoG58DyP6GlE4HFBAUAFABQAUAFABQAUAcypcEdQRQwE8I90F+PA940NVj0JfUWqxBm3puwzPgQw4RyK57rMt/8AFVl0YGCQYjKaIT2MiSyS2yQsk8K/alQf4hU6myLrbXUmqL3I+g9qyGNBIOCsCw6pwPle/hXnGuDqV4k8EjhJQbWNwdQabTMTZEdSIGBB5itbSaEp4ZS9ycWgEuDxAGUsQubhe9ivYdLjxptMkuH0Ox4lVJ7dRX1ws/yLTbOxWALtABLhycxU+8o7uPiL8KiylrmIuN+n1aSte2fTPZk7EY5kSUAEEZhfWx/UVl8pPkxvdXJwYqZgBV+EiNjZF7U2ksMbyNwUX7zyFY58vgdGGXg+dN4tqNiZ3kY3udO6uvRV5ccGG+3fPjougigCCtixBfEz9RFzmW9UfKySax6E93pvWnEOjJGqMoLAjMzFeF+IAHGrZxDBHc2eZQEPd8+XzpbLLqLpwF+NSQe0AFABQAUAFABQAUAFADaT2GzfC2jdh5H8qq+HknqODViCI2vh1mR45FBBBVl6g/lUxfJJ8376bqSYKUggmJj7D8iOh6MKJR7kCO4cWbaGGH94D5An8qzah4rYyr3kfScsd1seB0Ncxr2TUn7RA7MmMEn7O59k6wsea/ZPaPpWdPDNU471vX1LLDLW2qzJilEr+292C7mWEqGbV0b3WPUEcDTvkbtNr9kfLsWV29Ud4PZ2LtleZkTsbObdhI+pq2+S4TKWW6bOYwy/sSeFwiQx5Eva5Nybkk6knxpMppCHOVktzGONmCgsxAUakmkTsyPguyMb9Im+Hrz6mEnIDqeprTpqHnfL6CdRcorZHr3/AIKGproGAWigeRgoBJOgAFye4Cpw2Qbd6K/RyYbYnGIM9v3cTAHJf4mHDN2cqsBqhIGnkBVQPBGSbt4D9etBIrUkBQAUAFABQAUAFABQAUAeMtxY8DQAjDdTlP8ACeo6d4qq44JfqI7ShuuYe8vDtHMVL+AJkFjMLHMhWRQ6NxVhcU1PKyD4KtgdycNhsbDLDnBu5ylrqPYI0vr8XWsOve2vC7s06eCeZehoAS61kUcxDOGRO0sAsq5W7wRxVuRB61iksM1VzceUR0O03g9jEAlfhlUXUj74HA0RbQx1qfMPsTMG14mFxIhHYw/WnxuM8qJLsI4neGBeMqk9FNz5CrSuyEdPP0Kftn0m4WO4QmRvlVY0WzfT7l35cPel9uTMd5d858Yct8qclFbqdJGHL5Zns1Ta2w4X6iW7W60uLkCRqPvOeCj8zW6Udi5Rkjya3sn0P4RADM0kjc9cq+Sj86jJJctibuYXC/8At4EVuoF28XOtDYEzlJ4m3d+tQB0qAcKkg6oAKACgAoAKACgAoAKACgAoAKAOJEuO3l31DQHBa6/740JklfAszL0Nx41aHVotL1GcBz4s9I4wP4nNz8lFYPEHlxj82a6Vipv1f7FkRdKrFcCG+RtiYqz219xsJDMr1rJgfkZSbIgJuYkJ/CKMl1ZNdzqXBr6tkRVW6kCwA4g0J4ZGW3yfM2NgaN2RhZlJUjtBtXfjJSSaOZJYbRzhgS6hRckgAdSTYVZPHJB9MbhbvrhcOoI9sgFz2kVZycvaZPThFtyX48OlQVPWYKNSAPKpATjxkbGyuhPQMCfK9ThgL1ABQAUAFABQAUAFABQAUAFABQAUAcq4PAigBGY2PYfr/wBvpUdySs7RxqRMzubDLfvtyHbVlxLPwLxi5YSPN2cO2UyOLPKxcjoD7o8BauPZZ51zkunY22YjFRXYsYFaUZAIoayGRrNh+lZbKe6HRmNHQisrg0OTTOCKqSZ56QtwDiWOIw1hKffQ6B+0Hk31rbptTs9mXQVbVv5XUq/o43Tl/b19fGyCIZrMLe1cZbcjzNdKMoz915Mu1x6n0Fgl0udFHDttxPdTmUZE7S24W9mA2HOTr+AcPE/1rTVR3kZ5244RByQhtXu56uSx+da0kughyb6jKdoAbMIwemgP61fDIWexIbN2xLD7jGWPnG7XIH3HOt+w6d1Is08ZdOGNhc11LhszaUc6Zoze2jA6Mp6MORrBODg8M0pprKHlVJCgAoAKACgAoAKACgCB2jt+xKwgEjQufdB7B8X0rRXQ3zIVO1LhEFi5S9zM5YcTmNlA/CLCtUYRj0Qhzb6jXDwxsoYIBfgbWPYdNaYyuWSOCxDowBkcre2VmuL9hOvzrJqK1t3JD6ZtvDFMTgUklDOuYpqt+RPO1cTxCbyoo6mnbSeCawaUiiPcixjutQkKACoATeMGqSgmWUsDOeC1ZLKsD4zyNqzjCM27j/UxO49+2RPxvw8uPhXa8Jp3yMmqmoxKrsnbGKxBMTzMYIwM4soznkpYC9tLkXr0VlFcZeyuTlqyW3nuO33liV2RgwymxOW44X5Vns1FVc9knhmmrQX21+ZCOUSmHxSSLeNgw7Dempp8oyyhKLxJYIva+yVmFiNeTcwf98qvOMZx2yJpunTNTiVT+zMrFHGVxzUkBh1Wxrgaiq/Ty4k8dj2Wis0mthlwWe6Hey3lw0wmhkcPbKcxLKy9GU8fypD1Nz6vI+XhOlfRY+TL9sXf9T7OLUR/3i3KfxDivzFNr1GeJLBytX4RKtbq3lfqW7Z+0Yp1zwyJIp5owYfKtJxx1QAUAFABQAw2zteLDJnla3QDVmPQCqTmoLLHUaey6W2CyU2DeybGFwqCKAaFsxLsea34AdbVp0kVYt7XyK6+r8PLy92X3+A12nteKAWJu3JF4/0Fa7LYVrMmZdPpLdRLFaKvtHGy4gqHOVGdQEB6n4jz0vXPhq53WqMeEd6zwyrSaac58ywWaTHAaDlXaUDyrkRUu1M+JjUGyxkFu120HkPrVbas1y+Q2uW2Ufiy+4bUk9TXj9TLfaduCxEl4lsKfCOEIk8s7q5AUAFABQBzIt6pKOUSmR80VjWGyvDNMZZM+30x+aX1Y4RjMfxEWHkL+deo8DqxU5s5niEuVEbbCXJhQ3OQlye/h8q6S9qWTHZxwRkUBYGQ/GxI7uA+QrzfiPt3tr5HuvBoeVplF9XyJxFo2zxnK3ZwPYw5is1OonS+H9DVq9DTqY4kufUu2xscJ4lktY6hh0YaGvR1Wb4KS7ngdRS6bZVvszraOzklWzaEaqw4qeyryipLbLoRRfOmanB8kE+Cmj0MQlH2kYAnvVq50/D+fZf3PRVeOwa9tNMBDIwIGGYX5uygfI1SPh8s8tDJ+N044y/od7OwRwoQwt6uVeLL7ra3yuvBl5a11lRFw2s8xPUN2OS79jTtg7WXExBxow9l1+y3Md3MHoa5ltbrltZpjJSWUSVLLBQBBb1bxrhEGmaVvcT/AOzdFFKttUF8TZotHLUzwui6syjaeKmxEgZ2zSucq9BfoOSjWslVcr7En/qPS2yq0Gnbgun6sm9pYgYPDpFF759le/izGu7dbGirPpwjyGj08tbqMSfXlldwsNySbljqWPEmvPynK2W6R7iqmFENkEO8Qtmi/ET5Kf1FdPw2GbTieOW40zXq0dzT5VLHgAT5V6LoeMSy8EUAREzH3mBY97f7FW6Vtlk91yS9UjXdkJZEBNyFFz1NhXz+D3TyeinwiZFbzKe0AFABUAFABUgRu29oR4eMySsABwF9WPQDmar5Lse2KyxkX37GN7RnZllkf3pLsey40HgLV67TU+RQoeiORbarb8rpngnJ0IwKZeUQ/wAtLgyPz8+o7fDgwxFNVyLw7q83YueT3GlmlwRGOjsOFydFHMmlKl2S2xNlmojVBzk+ETWzSIIVQ+9xb8R1Nekoo2QUfQ+faq/zbZWerB9pmtHlmbccjahqfLDcKJtS9V8sncNMViLmmRiVbJrcHFMMa6fC8AY96PYHyY1z9clhM2aZ+yzRq5xpOJpAqlmNgoJJ6AC5oZKTbwjIcbI+KmeZ+B4X4Kg4Dy17ya57zZLJ7CiEdLSoLr3+YvsDA3YzEae7Hf7PNvGu1pNP5ccvqzzPjGt86flx6L9xpvjEc8L/AA2ZT2E2I+lK8ShKVWV2YzwC2ML2n3Rzs7CE1yq4nqLbUhtipQ05y6rGuW/VjYny0rveG1YTmeS8b1G5qv6sjcRPmQR82lIP4VN/0rpdXg46W3MvgOZo8yleotWhrKwZYS2yUvQtWxt9Aiqs8T5gLZkGYG3O3EV5Sfgt1c/Y5R3vxtM45zh+hLNv/ByjmP8AAB9TTV4be+wl6ipfmEW9IC/Dh5D3sg/OmLwq59Wij1dXqNJfSK2YKMNqQTrIOA7lq68JnnDkH4qvbnk4O/0/LDxjvkP/AOaYvB/WRR62HoIyb9Yo8EhX+Y/pVl4Ou8iPx0f7RliN58Y/GYIPuIB8zenR8KpXXLFy18uyREzEsc0jNI3V2JPhfQVuq09da9hYM9moss95kbtJrqwHQ/SmS6MK/eRbtizqcFE7agIAfA2rBFjpr2mOV2SygiKVkU/DYMB3A8KRZRXN5aNlPiFtcdvD+Yznw6RG92eQ6AnViTyVR9BTaaa61lLAnUau7UPEn9OxKbP3QxUwzOVhB5MMz27VBAHnVJ62K4islI6b+5kivo+64p/CNQPnek/jrPRF/wAPAYbR3IxEYvE6zAfDbI9uy5Kk+VNhr/7kVlpU+jK2OJBuCDZlIsQRyI5VvhNTWUZJwlB4aOl41YqXP0e7MN5MSeDgRx9qKSWbuLf5a5Ots3S2rsdCiG2JdqxDijb+7df/AIEVsmYLO1iTlbiq27LXPbamPTSnU2huluhC+O4hY4PWgKAUhHG4s0nZbkv1q2m0m3mRs1viSWVB5b7+ny+JJSTKo6W5V0VFnn2yOx2LR1KsAQdLGmKv1KqxxeUQpwoAIWWUJ9nMPK9r0n8DVnODf/y2o24z9ThIlUWUWArbGKisI5spyk8yfJDLERi3Pw5cw7zYH6VWCfmfAZOX9FEoDWkyBQSANQAE0AMc15z2J9TVfz/Qd0q+o7LVcUc3oA6vQBzI2lBKIjFyVVsfFEluvjrgYM3uZQ4/6Y9o/MDzrBJbZND5rK3F/kawvUJCSV3N2UCv7VILu/8Awwfgj1AI7W4k9LVi1Nu57V0RsqhtXxHGL228jFMLlsps0rC63HEIvxEdTp31xrtZh7YcnQr06S3Wfb+RudmStq2Jnv8AdYKPJRSFO6XcZurXSKF4sPio/cxGf7sqg3/iUAimxsuXfPzKPyZdY4+RXt9VV09c6+pxEdrgkZZo72IVviIvcc9DXT0GsfmbWsfD+DPqdLmvKeV6+nzKniQ2U5eP+9B2nh4135Pg49a9pG14SIKiqAFAUAAcBYcBXn28s6YrUAZDhseblm4sxY97Ek13Iw9hJHNnL2mLy7T6VKrIchi0zuwRVZ3PBVFyf0HadKmUoVrLJhCU3wTeE3Lxbi7+riHQku3iF0+dZJa+K91D1pfVnWK3GxKrdHikP2dUPgTcVEdes8ol6VdmVyVGRikiMjjirCx/qO0aVuhZGazFmadcoPDIm/8A6h/wL+dMh7zCf/WvmOVcU0Rg6vQAUABoAYwn9+/4Vqn5x0v+tfMdmrij2gDy9AHEx0oJRDYk61SRpiSm6swGIzEC4j08TSLPakWfEPqWzbeMth5GHJD9KTjHJWPLSLvtyT1eHjij9kyZYwR8KZfaI7coPnXntXa4Vt92dfTQUp5fbk82bAqgKosFFgOyuVSlk0WtvkkgK3roZT2pAbbT2dHPGY5VDKfMdoPI1KbTyiYyaKhu/uoy4vLKwaOEiRSeMn2Lj7p1PcK6a8Q8yHl/m7/IRLSqD8yPR/oaJSACgDH9u4Mw4maMjTNmXtR9QfA3X+Gu3pbN9aMF8dss+o1ggaR1jjGZ2NlH1J6ADUmm2WKEdzKVwc3g0fZmDhwEYX35nF2IHtufH3UHK+grz2q1azum/kjq1UtrEego+0p24ZIx0sWPncD5VzJa6T91GlUQXXkQj2+wbL6yJ2+z7p8wT9KiOulnlIu9LHGcNDbenCJjMOzxi08F2APvWtcoeqsBp2gV1tHq1ndH6ox3UNLbLv0ZlJcevJHxRgivRQftfQ5c1/TXwYmmItTslNo6jnoKOIvnoK4DNQAxeULMb63QaAEm4PQVntvrqeZvHBohXKyvEV3JCPDzFbiCW3XLb61jfjWiTxv/AHGLQXPsepgcQeGHkIHHVbjwzXpb8e0SeN36Mu/DrkJOrKbFHB6ZG/StC8V0jWfMQn8Hd/aN8VMAPaDL+JSPmRTa9fprHiM0w/DWx5cSKmp7ZZDiElAsq6lfeHVTxqs1xldgTy9j7k+cQJoWCm6upHmKphSWRfMJcl+/tAT4TDYgf8pgJRzUlSjXHYSD3G9eW8RplGLXozt6WSbx6oe/tKxjMxsPr3DnXHhLa8s1bHLhDqKeZxdUCjlnOv8AKOFaVO6XupJfEW4VR955+R3knPxxjuUn6mrYvf5l9iuaV2f3A4Et78rnsX2R8taPIlL35P6cB5yj7sV9eT1NlxD4Bfqbk+Zqy09a7EPU2vudktF7SksnxKTew6qTrp0psZSr5Tyu6/griNnD4fZ/ySSOCARqCLg9lbk01lGZpp4ZDbzbvJilBvllT3HtyPFWHNTTqbnW8oXOCksMYbr7IOFWeSVB6y9gQb3QKDZT0LXqdXqVJbuyRNNWPZ9RRVytd7vK+pA4/wBFHCvPTbcsy5b7f72OmllccJf79xycEzj94cq/ZU8e9v0piplL3uF6L+Svmxj7vL9X/BxNsvDsuQxpbpYVLjX0IVtie7JDYM/s86I7cGZAzHRoXUkXY/ZIH+zVNO/Luw+jH2R82ttL4/Uy6QgGFrj4kPZcm1e2ol7MWeetjlzj9RpPox760yeCkeUSOw9lT4k/uV0HFzog8eZ7BXM1vi9GlXLy/RGivSyn14Rb49yVRc0sskh+zGAv11+deY1H/wBJqZv2MRRtr0NXcXTd7BiwYMr/AGfWkt4gGsD8c1nVTZo/B1/2omMMkMItEir3cT3njXKt1llssyeWOjThYQzxW02EbtJY6H2ALjsHUmoUnOajH7j40rPB6casSHKAptmsBztzqmZylhslVbuof2uQsLnVJQNR8JI59nbypjpays8oqq08pdjjae08pCvYI2gawIBPDMDyPWiqMn06kqpNZIXG7rYeS97Qyfaj9w9CUOnlXT03jOp07Si8r0Znt0kJ84IGXYeIgJsomTrHx8UOv1r1Gk/+k081i32X+hzLvDZ/lGS4eSNsyJJGCdVdGyeYGlbl4no5cwsQv8Jc1icfqWvdWHGOPW4f1SB/ZfO2ZXAJBDR2v1tqDrWPV+IUTzFLLXfsPq0k6n7T/kumzNjpFZ5GzsvC/uoOiAnQDhc61wdkE9xulbKS2r/09m3ijvlTO9uORCw8xpVZXt9CY6Z9ZcfM6wO1vWNaMMW5hgVyfivwqtdk3LC5ZM6FFZlwv3+RNg9a3rPcxfI8Z6hywSkcl6q5cE4GmyMWFaSJiAFIZfwvfTwYNTNJP2XH0ZbURbxL16/Qmq2mUa48i1jzPyXWs+oa249f8cjak85IzZxDF5eTGyk/ZH5E3rBTiUpWdui+RquzFKv06/MeTglSAbEjQ0+fMeBEeHyVKbaUokWMAes1zI2gso95X7eVcx5T5OioR257Cr7xQ2tKCGHFGQkjyBBq3mNdSvkS6x++SvNgsLjn9a5EKcFVQELBTxY2436U1+KaijMIfzgVZp4vHGX6krHsPZyAMUja/Au2a/maw2+Jamb5lJlY6fHCiSLY+KMBUKKPhAsB4CuZO2ybbwx8aWNn2kpNs636XF/KlOE3y0xyrwRzY+IFmDJc+8bi/iaaqrHhNMZsYhPtFQL5hY8Of0pkaJN4wWURk+0lPBr91yB3kaCnrTy9C+EjwYguMwDMOxWP5VPlNPBO6EeMhLtMlFHtZE4EI2Ud7AWqyol/rKrZGTeeWJDEMxyiOVja4XIfd6i/KreTjnK+5O+C7nc2JkGjxyg2uLqfdHE6chUKjPRohWV9hRJJhlvFIC3u3tr4g6eNQ6o+qK+ZWxzeYXzJwFyC6/K170vZD1K74vohvC6xux9cUdgCBFqDfT2lPOnwlLb7Czj1BqUusfuXTd1Y3hRsRnaTW/rA9uJsctsuosa7OnVG1OXX45Ode7FNqHT4Y/8ARxjlBJ/ZvePEZSEX71zbyHGqaiNcnmvr+hFTkl/U6fqO9mYIRLa92OrMeLN1NTVXsRS2xzY5d7UyU8C1EbPLWaUxyiMdoY4gpGnvv8lHE/l40uc3jAyutcyZWN5Hk9f+71/drf8Ame350zTt84Hx27Fn4/4NOrtHGIHbMrSM8UY1CankM2tr9SAK5WslKc3XD0+2TfpoxhFTl0yOcG6tGvC2UadlulTTKLrXyF2qSm/mR2NkeH2lBeLmBqydo6r2UmacOYPj09B0dtnEuH+4g+JhxCi+Rx4XH5g0l2bupdQnB8cELjNkWLepmSNXFmDakaW9k3pFlUJyTl2HxtePaWRnj8bJh09c4heOJbWRxfUixVSNKXDROWVGXLZEnDHcgcHv9EBIzYa8jNcDKpBGlhe+lPn4bbuSUljuR14wxQb4QmMouEJLXvmC2F/vg/SoXh927max9RsapyfGRSTeiPIFTCW4XBReHP2r/OoWhu3cyWB0dLPPOcir70Rg5khs1gthGNB46VRaK9vDYLSvo8jdd7XV2b1OhAF8q5ud+fCmvQT243clno3joxAb0FCzJEwLcRZcpPVhfQ9tR+Bm8JyJen9UwG+MiX9WhS+pFwEB5lba61b8A370v5Kfh+zQ1j34kQFcranhdcgvx1427LVd+HZfvfyKlGKfMRrNvs91tHoosPbsQOgtyq8fDVh5l+hVzS6RE5d95m1ye3qFJbQA1MfDYr83BXzOMbUN8TvfiHy2strHUk5iO61hV4eHVRznkPMl2SQrst8RiHALsWdgFUaAsdBw1tTPw9SxGMVk2UR2wdtr4Rq20tgnD+reKwyRKrPlBUst7mT4he/vDxqdXQ1hxXCXY5dN6nlS7v8A3B1BttkFpUZfvKC6N3Ea+YrHGcl0LypT6McQbYZz7EUrdpUKPNiKsrJlZUxXVolYsSbe0LHvvTlbxyIcFngSklvSZzyXjEbzzhFLMbKBcml5LqLbwiO2QhctO4sZNFB4rGOA7zxqo2xpewu37klu/gxK00rC6lgidojBuf5mYeFdXRV+w5PuZNVPGIrt/knsXiMi34k6AdWPAVqusVcc/b5mWuG94GMkZCPb3mBJPVrVj2va/V/uPUk5LPRfsM8Lh1kw6WupCgAjiCOPz5VmprjOmPqv3HWzlC2XzI1se0JyYjQHRZB7jd/2TSZKUHhjVCM1mH2Ge0Y8HfM6ozHgF1Zu4Lxpe4bDzeiIiLZq4jERwrGka5rsLXNl1IZuFyPhFP08N88F7J+XW5N5LvvVuvFi8K8GVUPGNgAMrr7p05ciOhrt7F6HGVkk85MKTZbxyNHKuWRCVZT1Glx1B5HnWSfDwek0ajbDciVw+EFCWToYwSEeEpirKuZ62DqXWR5g1lwtUcCd5H4iE1RxIciNmiahIzT3dhhLC3Q1dNGScJvseDBv9k0bkQqLH2FF2e3PSo3oYtLPuKYfAKWC5sxJACrqSSdBpU4nJZjFkbaIP+pNGx+j/dB4X9fOuQqLRpoSL8Wa3A20A7TVqamnukZPEdfC2Kqq6IvOLwyyI0bi6sCp7jpWhpNYZyIycXlFGbAT4KT1a3mgbWO5AZTzUE6G3TpXH1NHlvK6M6sLY3Ry+GOxiMQ/uxrGOrtc/wAq/rWbkMQXfJ1GWQj1k6nsyqo8Nb1APD92I6mxCopdmAUC5J4WoKpNvCIjOJyHlYJCDdUJF3PJn6DoKB3ucR6/70JOFHn9mG4T4pbaAdEv7x7RoK00aaVjy+EZ5zjXy+vp/JZ8Lh1jRUQWVRYDsrsxiorCOfKTk8sZbRb97EOVnbxAUD5Max6p+3BfNjql/Tk/kdk1BBEQKDh2bMVF3cEG1hckVhrSlW5fFs2WNq1RxnhIiF2uAoXFgLmAIYi6MD16HsNJy2uRrq5zWN0dJDkwaqL+/KFsFH3TbVqgvzHmx/QkNmwLHisNFHoAJHPUgLYknmSWFa9Cs2/Qz3ybqk38C612DmDPaGy4ZxaaNHH3gLjuPEeFVlFS6jK7Z1vMHgw3bOAkgnmjSRgEkIAOvs8V/wAJFdCrw2qytSWUMfjWprlhvIxO0cQvND4EVWXhMl7sjTHx6b6xQDb8/NEPiaW/DrV3GrxuL6wOX2/Kf+Uv81Vfh93wLf8ANQ/tGj7blLW9WtyL8TS/+PszhsH41xlRE22hOeAjHnV14VLuxb8cn2ijlsROfjUdy0xeEruxUvG730x9jk+sPGVvCwp8fC6l1ET8V1MvzHH7KDxJbvJNaIaOmPRGSeptn70maF6L9lq2JQ2Fo1Mlrc/dXyzE+FGsarq2ruIp9qbb7GxVxzUFACOLwqyKVcXH0PIgjUHtqsoKSwy0ZOLyiOTYEfxPK46F7f5QL+NZo6KpPOBz1U+2F9Bvj9nwlQkUae8CxCjQKb6tzJIFL1GzZsgvsXrnPO6TY2w2AWeYpIoaKNQSpF1Z2uACOBAAJt2ik6OlSk5PsNtscIcdX+xLwbBwyG6QRAjgci/pXRVUFykjI77GsOT+5IAUwUe0AR211t6t/svY9z+z9StZNWvZUvRr9eB9D6x9V+3JxiBmRlvxBHmKRJpxaLw9mSZCnGo8Zw5OR8uUg6HTS4B4isW/Fara7YNbg1PzFys5EMHi2zmGYAOBcEe669R0I5ilkyisbo9B9wHQVBQ73Ww+d5MURow9XF/0wblv4m+Siutoatsdz7iNVPGK126/MslbjGFAGTb+wAY+T7yRse+xX6KK7Xh7/p/Uw6viSZW5IAa3mZSGU2EqGhqmNJIbVRxGqQzmWzIe8fKkTWJxf0Gx5TFQKYVPCKAPQKAPFXUUJEM1L0Uj99N/0k/zNf8AKsXiXSP1J03c0uuUagoAKAI3aMj5rCNnBGlvdvrfMeXKsl/mOWEsr/eo+pRxlvH+9hJtnzMNZUTsVM1vEkfSq/hZNe1L7FvOguiz82PNm4BYVKgliTmZjxZjzPgALdlaaqo1x2oVZY7HljumCwoAKAEcZhxIjIdLi1xxB5Edxqs4KcXF9y0JbWmVr9tyN6uUhJB10DD7Sk6EH5VxLYzreJHQUVJbo9BDGNBILO0bd7C47je4pLkMipx6ZIssqyx/vhIqElQLvLqLZfZvccPKpSb4SGt+y+Mfoibw+zJcQf3imKDmCbSSdlh7i9+p7K20aNt5n09DJO+Nfu8v9EWlEAAAFgNABwArqnPOqACgDH978es2NmZNVXLED1KXzf4iw8K7mghtqy+5z9W8ySIfNW4ynLMKAQ1xCUYLqRCbTUgX6EH51nvXs59DVVLnAl608KksgE1QSe+uqckHoloQF23F3gTDTpJIbRspjkbkt7FSey4A8aRra99WV2K0PbNp9zZMFjo5lDxOrqeakGuEpJ9Dc011HFSQFABQAUAFABQAUAFABQAnPh1cWdVYdGAI+dQ0n1JUmug3Gy4B/wAmP+Rf0qNq9C3mS9WOIoFX3VVe4AfSpwirbfUUqSAoAKAKNvbjZJEnUO0aocgCEgk9Sw18K5FuoslqFWnhZNMYxjDOOxRIcDYBQdAOn9a93GaisJHAknJ5bOxgtfe+X9anzfgRsPf7O+98v61HnfAlV/E8Oyr/AB/4f61Hn/AlV/Ea43YOZWGfl9n+tUndmL4G1ww1yMf/AA3e373l9j/VSvP46DtvJyN1v73/AAf6qr5/wLbRSPdP++/wf6qj8R8A2iy7of33/wAf+up/E/ANg9wW6fEGW4I4ZP8AVVlqu2Ck6s8pl22Ns1ooI5I5MsiCxYLYOoNrOt9a8bOiVWolKuWOen+DqRs3RSksl7gfMoPUA11k8ozHdSAUAFABQAUAFABQB//Z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6615113" y="-1081088"/>
            <a:ext cx="20288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9413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427984" y="-603448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1" name="AutoShape 20" descr="data:image/jpeg;base64,/9j/4AAQSkZJRgABAQAAAQABAAD/2wCEAAkGBxQTEhUUEhQWFhUXFxwYGBgYFxgcGRgWGBcWGhocGRUYHCggHBwlHBcUITEhJSktLi4uFx8zODMsNygtLisBCgoKDg0OGxAQGywkICQsLCwsLCwsLCwsLCwsLCwsLCwsLCwsLCwsLCwsLCwsLCwsLCwsLCwsLCwsLCwsLCwsLP/AABEIAO0A1QMBEQACEQEDEQH/xAAcAAABBQEBAQAAAAAAAAAAAAAAAwQFBgcCAQj/xABHEAACAQIDBQQHBQUGBAcBAAABAgMAEQQSIQUGMUFRYXGBkQcTIjJCobFSYnLB0RQjgpLhFWOisuLwM0Nz8RYXJDSjwtII/8QAGwEAAgMBAQEAAAAAAAAAAAAAAAMBAgQFBgf/xAAzEQACAgEDAgMGBQQDAQAAAAAAAQIDEQQSITFBBRNRIjJhcYGRFEKhsdEjUsHwFTPxBv/aAAwDAQACEQMRAD8A3GgAoAKACgAoAKACgAoAKACgAoAKAIzb+34MHH6zEOFHIcWY9FXiatGLl0IbwZFvJ6X5nuuGUQp9o2Zz5+yPn301RhH3uSvL6FGxe900hvJLI57Xb9autRFdEVdeerGy7xODcFgeoJH50fivgHlEvs/0hYuL3MRIOwnMPJ7io86uXWJOyS6Mv263pceR1imh9YzaK0dgb2+JTpbqR5UmzYlmLHUwlOSiW2Hep43H7QFKNzUG6eHxD51m8xrqdV+Gqcc1PlevctyOCAQQQRcEcCKcclpp4Z1QQFABQAUAFABQAUAFABQAUAFABQAUAFABQAUAFABQBXd8t7IsBFmb2pGHsR31Paei9tMrrc38CspYPnPefeSXFTNJMxZjwHJRyCjkKtOxR9mIJd2QRu1I5ZY7jw9yM1wOZsT8qHGXZFobXLEnhE5gjgk98Mx6spt5Cs01cdiiXhseuX8WixbPiwMuiJET0tr86pumup0q69HZ7iiyxbqbEhTEPKkYXIlhbq1/yq0ZNvlidRRVXjZHDYvtTFEuTYkdn6VWcuTdRDbEsm5W9UYUYd82lyr8QFJ4HmLG9MptXunI8S0MnN2w+qL4DWk4R7QAUAFABQAUAFABQAUAFABQAUAFABQAUAFABQBGbx7aTCYd5pOCjQc2Y8FHf+tWjHc8EN4R8y707ekxMryyNd2PgByAHIAU22e1bYlYruyCjjvx86zpepccJiVXgL9tMVij0RVxydjaZ6Vf8RIjYj044HiKPPz1RO08sh1Gh6ioflyJTkuSybsb2GD1kczEhgMr8bW5HsrDdS17h1tHrVuSvfHqSf8AbsfH1qW/EKybLOmGeiWr0uM719ya3VxYSX1pGh+lqmt4lllNTV5tb29y37P3rGTL6woAWCDKNVucvtMCDp06VsVyZyLPD25Zxn1+Y+3c3raXEeof2gwJVrAG41s1tDpfWohdme0TrfDlVV5q+qLjWg5AUAFABQAUAFABQAUAFABQAUAFABQAUAFAGF+mbeEy4r9nU+xALHtkYXbyBA86fX7Mc+pV8syxvaakP2mWAIzsEQEkmwA4kmqyZKRpu7nogd1DYqTJf4EAJHex08qxvUt+4h6qS94tUPomwQGokbtMh/Kqu271J21+g3xnojwhHsNKh/Fm+TCo8+5deSdlbKjtv0TTx3MDrKPsn2W+tjTI6tfnWCrp/tZRdo7NmhbLNGyEcmBHkedaYzjJZTFOLXUZFD0q2Co8jx00a2WRgOl6rKuL5aNFerugtsZPBoWycZmiU30Kg/Kud7smmexpatrjNd0W/wBGmEL4ppT7saEX++5Fh/KG8xTtKm5ORzPG7VGqNa6t5+iNQreeYCgAoAKACgAoAKACgAoAKACgAoAKAM2359J4wzNFhVV3XRnb3Aw4gKDdiPLvpqq9ndLoU3c4Rm//AJs7SDZhMvcY0t5Wv86U2i5WMdjXmkeSQ3d2LMfvMbmrkDGT2RpxNUfBJonoa3b9bM2JkHsxaL2yEcfAH51j1MuNg6pdzYJ8RNmKQooA4vITlv8AdVdT5ikKSQxrI0mkx6e0v7NN9yzxk9zFmHmKupplWhfYO8KYktGVaKeP/iQvbMoPAgjRlPUVfBUmGjBqrimSpMa4rZscgtIiuOjKCPnVfLS6Ft7KPvtuRhzhZvUYeNZQhZSqgG41sLdbUtWThNZfAxJTTWDCcMuYEc660I7uDE+CY2Htj1X7qThfQ8hfr2Vjv07byup2vDvE1RHy5rK7fA+kNyIY1wcXqwNRdjxu97Mb89R5WptCWxYMGunKd8nJ5/jsT1OMgUAFABQAUAFABQAUAFABQAUAFAERvbtE4fBzyr7yocv4m9lfmRV4R3SSIk8LJ8ybVN61anpgVUQ6LrasKXI4ejtp2MLLIyN4YzI4AFySAB1JNgPOkN92WSzwbTisU2yMDDGijNlDsQRrJcF1Knip1FxqNNK56/qybZp91YEcB6RC7MMQHwqsQYS8ZOZWsLZjYaHW/Sq2aeWMxLV2x/Mi8RYmRGAkIZW0DgW1PAMO3kay7nHqOcYyXsjx9mxySxzMP3kdwrA2NmGqm3Few9K11zyZpIk6cUCgBOaO4qk4bkWjLB89ek3dc4LE+tjH7mUkjoraXX8xTtNa+j6oi6OfaRVp3BW9dGySccmZLk370I7QWTZiqPeikdGHec4+TCs0S7L/AFYgKACgAoAKACgAoAKACgAoAKACgCm+ljFqmz2DEAu6Ko6nNmPyUmm0f9iKWe6zAdoiteoWRdZHomt6yRjyObE8TJrlFVsll4QJGl+iPdEu4xco9hT+6B+Jvt9w5VztTbn+nH6miqOFuZszQKR7QB7wDVFHgs2ZP6SNkzwStOYRisOQRrqYRlsFC65VvrcCt2nvjXDa4p/P9jJqKJWy3KbXy9fX4kpuPNiHhMbDPCTaJibshAVirHmBfQ9lqR4lpoQsezjOOPms/oX8O1E51KU+vKz64bWfqaHCKx1o1SHFaRQZqjIYC9GQK/vhshMVh3hce8ND0YagjxrPZPZJSQ6CysM+aJlKZkbirFT3g2NdWMsxMjWHg2L/APngnJix8OaM+Nm/K1QuodjYasQFABQAUAFABQAUAFABQAUAFAHGYnhw6/pUAfP3po2izbRKFmyRooAJNgzXJIHInTyq6e3APko5xF+JprtyuSu3A3kn6Upz9C2BTY2AaeeOJfedgvdfifAXNJnPbFyZaK3PB9QbKwiwxJGgsqKFHcK5tSzyzW/Qeeup+Suw7Vwakq44E4MGie4iqCb+yANTx4VRxyRkXValRwQ2cySWqs54JUcjVp6zStHKBGbX2a01mjnlhlUeyyt7P8cZ0YfOr1288lZRG+zNsmWBmmASSIsko5Bk4kfdIsw76pqOpetHzfj5s8sjjgzs3gWJ/OuvBYikYpPLZ9F+h7d5sJgc0ilZJ29YVPFVsAgI5Gwvb71XXqQy9VJAUAFABQAUAFABQAUAFABQAlfMewfM/oKjqSK1JB8/+nPZbJjhLb2ZY1IP3kJBHllqz5QGZUsDygDUPQ3sAmRsU40W6R35seJHcNPE1g1lv5EaaIfmNmt7NUq90Z3GUjGmD0kOcPRkXMeBwLDmaNyXBnafU9kewqJySQRWSMxuKyqzG5ABNhxPYB1rDOeWaYxKjPvFhvWFMU8kT/eJVF7M0ZKg95vTZaS1LdjKIjqoJ7VhMldkY8ZgqSetiYFo3vf3SAVzfFxFjWdpxfI54nHcig+kPeAQDEQxsC+IkzPY+6oRFt3nLr31toh5sk30Qmx+VH4voUjcXFQxY/DPiAphEnt5hcC4IViOisVPhXTMB9XowIBBBB1BHAjvqxB7QAUAFABQAUAFABQAUAFAHLtYE9BegDjDrZR3fOoXQlitSQZ56boYzgA7/wDEWRfV/iNwR3Zb+VWi8AfP4gDcNKsoKXQrnB4mHN+3h/sUuUXHksuT6V2JgVhgiiUABEA0621PnXn5tyk2zopYWCbh1FbKnwJlwxDGKFUseQJ8qtN4L1tt4IHC7zKArSxvGj6q2jKR2leB7KpsmuWbJaOUm4wabXVdyeusqZ424jRlP+/KomsrKMfMJbZL6MRxOMC2DG2nHkbcf+1Z5zb4ZeEO6O/U5lN+BH1qVXlZI3YZm+29ysQspbDOJIWN2he1xe9wpOmt+etdTS+KSr2ws91cY7Y+RztV4bC3dOCSm+c98/MqG8ay7NeMRsQTCBlZy3qnNsxQXsL208aVGVeobwsL9zW4zpim3kpckjSMSxLMeJNa4wSWEZ5ScnmR4y5bVboyptvoe3kZ4/2ZmPsLmjN/guAV8CR4GnSisJoEzVYZzoG58DyP6GlE4HFBAUAFABQAUAFABQAUAcypcEdQRQwE8I90F+PA940NVj0JfUWqxBm3puwzPgQw4RyK57rMt/8AFVl0YGCQYjKaIT2MiSyS2yQsk8K/alQf4hU6myLrbXUmqL3I+g9qyGNBIOCsCw6pwPle/hXnGuDqV4k8EjhJQbWNwdQabTMTZEdSIGBB5itbSaEp4ZS9ycWgEuDxAGUsQubhe9ivYdLjxptMkuH0Ox4lVJ7dRX1ws/yLTbOxWALtABLhycxU+8o7uPiL8KiylrmIuN+n1aSte2fTPZk7EY5kSUAEEZhfWx/UVl8pPkxvdXJwYqZgBV+EiNjZF7U2ksMbyNwUX7zyFY58vgdGGXg+dN4tqNiZ3kY3udO6uvRV5ccGG+3fPjougigCCtixBfEz9RFzmW9UfKySax6E93pvWnEOjJGqMoLAjMzFeF+IAHGrZxDBHc2eZQEPd8+XzpbLLqLpwF+NSQe0AFABQAUAFABQAUAFADaT2GzfC2jdh5H8qq+HknqODViCI2vh1mR45FBBBVl6g/lUxfJJ8376bqSYKUggmJj7D8iOh6MKJR7kCO4cWbaGGH94D5An8qzah4rYyr3kfScsd1seB0Ncxr2TUn7RA7MmMEn7O59k6wsea/ZPaPpWdPDNU471vX1LLDLW2qzJilEr+292C7mWEqGbV0b3WPUEcDTvkbtNr9kfLsWV29Ud4PZ2LtleZkTsbObdhI+pq2+S4TKWW6bOYwy/sSeFwiQx5Eva5Nybkk6knxpMppCHOVktzGONmCgsxAUakmkTsyPguyMb9Im+Hrz6mEnIDqeprTpqHnfL6CdRcorZHr3/AIKGproGAWigeRgoBJOgAFye4Cpw2Qbd6K/RyYbYnGIM9v3cTAHJf4mHDN2cqsBqhIGnkBVQPBGSbt4D9etBIrUkBQAUAFABQAUAFABQAUAeMtxY8DQAjDdTlP8ACeo6d4qq44JfqI7ShuuYe8vDtHMVL+AJkFjMLHMhWRQ6NxVhcU1PKyD4KtgdycNhsbDLDnBu5ylrqPYI0vr8XWsOve2vC7s06eCeZehoAS61kUcxDOGRO0sAsq5W7wRxVuRB61iksM1VzceUR0O03g9jEAlfhlUXUj74HA0RbQx1qfMPsTMG14mFxIhHYw/WnxuM8qJLsI4neGBeMqk9FNz5CrSuyEdPP0Kftn0m4WO4QmRvlVY0WzfT7l35cPel9uTMd5d858Yct8qclFbqdJGHL5Zns1Ta2w4X6iW7W60uLkCRqPvOeCj8zW6Udi5Rkjya3sn0P4RADM0kjc9cq+Sj86jJJctibuYXC/8At4EVuoF28XOtDYEzlJ4m3d+tQB0qAcKkg6oAKACgAoAKACgAoAKACgAoAKAOJEuO3l31DQHBa6/740JklfAszL0Nx41aHVotL1GcBz4s9I4wP4nNz8lFYPEHlxj82a6Vipv1f7FkRdKrFcCG+RtiYqz219xsJDMr1rJgfkZSbIgJuYkJ/CKMl1ZNdzqXBr6tkRVW6kCwA4g0J4ZGW3yfM2NgaN2RhZlJUjtBtXfjJSSaOZJYbRzhgS6hRckgAdSTYVZPHJB9MbhbvrhcOoI9sgFz2kVZycvaZPThFtyX48OlQVPWYKNSAPKpATjxkbGyuhPQMCfK9ThgL1ABQAUAFABQAUAFABQAUAFABQAUAcq4PAigBGY2PYfr/wBvpUdySs7RxqRMzubDLfvtyHbVlxLPwLxi5YSPN2cO2UyOLPKxcjoD7o8BauPZZ51zkunY22YjFRXYsYFaUZAIoayGRrNh+lZbKe6HRmNHQisrg0OTTOCKqSZ56QtwDiWOIw1hKffQ6B+0Hk31rbptTs9mXQVbVv5XUq/o43Tl/b19fGyCIZrMLe1cZbcjzNdKMoz915Mu1x6n0Fgl0udFHDttxPdTmUZE7S24W9mA2HOTr+AcPE/1rTVR3kZ5244RByQhtXu56uSx+da0kughyb6jKdoAbMIwemgP61fDIWexIbN2xLD7jGWPnG7XIH3HOt+w6d1Is08ZdOGNhc11LhszaUc6Zoze2jA6Mp6MORrBODg8M0pprKHlVJCgAoAKACgAoAKACgCB2jt+xKwgEjQufdB7B8X0rRXQ3zIVO1LhEFi5S9zM5YcTmNlA/CLCtUYRj0Qhzb6jXDwxsoYIBfgbWPYdNaYyuWSOCxDowBkcre2VmuL9hOvzrJqK1t3JD6ZtvDFMTgUklDOuYpqt+RPO1cTxCbyoo6mnbSeCawaUiiPcixjutQkKACoATeMGqSgmWUsDOeC1ZLKsD4zyNqzjCM27j/UxO49+2RPxvw8uPhXa8Jp3yMmqmoxKrsnbGKxBMTzMYIwM4soznkpYC9tLkXr0VlFcZeyuTlqyW3nuO33liV2RgwymxOW44X5Vns1FVc9knhmmrQX21+ZCOUSmHxSSLeNgw7Dempp8oyyhKLxJYIva+yVmFiNeTcwf98qvOMZx2yJpunTNTiVT+zMrFHGVxzUkBh1Wxrgaiq/Ty4k8dj2Wis0mthlwWe6Hey3lw0wmhkcPbKcxLKy9GU8fypD1Nz6vI+XhOlfRY+TL9sXf9T7OLUR/3i3KfxDivzFNr1GeJLBytX4RKtbq3lfqW7Z+0Yp1zwyJIp5owYfKtJxx1QAUAFABQAw2zteLDJnla3QDVmPQCqTmoLLHUaey6W2CyU2DeybGFwqCKAaFsxLsea34AdbVp0kVYt7XyK6+r8PLy92X3+A12nteKAWJu3JF4/0Fa7LYVrMmZdPpLdRLFaKvtHGy4gqHOVGdQEB6n4jz0vXPhq53WqMeEd6zwyrSaac58ywWaTHAaDlXaUDyrkRUu1M+JjUGyxkFu120HkPrVbas1y+Q2uW2Ufiy+4bUk9TXj9TLfaduCxEl4lsKfCOEIk8s7q5AUAFABQBzIt6pKOUSmR80VjWGyvDNMZZM+30x+aX1Y4RjMfxEWHkL+deo8DqxU5s5niEuVEbbCXJhQ3OQlye/h8q6S9qWTHZxwRkUBYGQ/GxI7uA+QrzfiPt3tr5HuvBoeVplF9XyJxFo2zxnK3ZwPYw5is1OonS+H9DVq9DTqY4kufUu2xscJ4lktY6hh0YaGvR1Wb4KS7ngdRS6bZVvszraOzklWzaEaqw4qeyryipLbLoRRfOmanB8kE+Cmj0MQlH2kYAnvVq50/D+fZf3PRVeOwa9tNMBDIwIGGYX5uygfI1SPh8s8tDJ+N044y/od7OwRwoQwt6uVeLL7ra3yuvBl5a11lRFw2s8xPUN2OS79jTtg7WXExBxow9l1+y3Md3MHoa5ltbrltZpjJSWUSVLLBQBBb1bxrhEGmaVvcT/AOzdFFKttUF8TZotHLUzwui6syjaeKmxEgZ2zSucq9BfoOSjWslVcr7En/qPS2yq0Gnbgun6sm9pYgYPDpFF759le/izGu7dbGirPpwjyGj08tbqMSfXlldwsNySbljqWPEmvPynK2W6R7iqmFENkEO8Qtmi/ET5Kf1FdPw2GbTieOW40zXq0dzT5VLHgAT5V6LoeMSy8EUAREzH3mBY97f7FW6Vtlk91yS9UjXdkJZEBNyFFz1NhXz+D3TyeinwiZFbzKe0AFABUAFABUgRu29oR4eMySsABwF9WPQDmar5Lse2KyxkX37GN7RnZllkf3pLsey40HgLV67TU+RQoeiORbarb8rpngnJ0IwKZeUQ/wAtLgyPz8+o7fDgwxFNVyLw7q83YueT3GlmlwRGOjsOFydFHMmlKl2S2xNlmojVBzk+ETWzSIIVQ+9xb8R1Nekoo2QUfQ+faq/zbZWerB9pmtHlmbccjahqfLDcKJtS9V8sncNMViLmmRiVbJrcHFMMa6fC8AY96PYHyY1z9clhM2aZ+yzRq5xpOJpAqlmNgoJJ6AC5oZKTbwjIcbI+KmeZ+B4X4Kg4Dy17ya57zZLJ7CiEdLSoLr3+YvsDA3YzEae7Hf7PNvGu1pNP5ccvqzzPjGt86flx6L9xpvjEc8L/AA2ZT2E2I+lK8ShKVWV2YzwC2ML2n3Rzs7CE1yq4nqLbUhtipQ05y6rGuW/VjYny0rveG1YTmeS8b1G5qv6sjcRPmQR82lIP4VN/0rpdXg46W3MvgOZo8yleotWhrKwZYS2yUvQtWxt9Aiqs8T5gLZkGYG3O3EV5Sfgt1c/Y5R3vxtM45zh+hLNv/ByjmP8AAB9TTV4be+wl6ipfmEW9IC/Dh5D3sg/OmLwq59Wij1dXqNJfSK2YKMNqQTrIOA7lq68JnnDkH4qvbnk4O/0/LDxjvkP/AOaYvB/WRR62HoIyb9Yo8EhX+Y/pVl4Ou8iPx0f7RliN58Y/GYIPuIB8zenR8KpXXLFy18uyREzEsc0jNI3V2JPhfQVuq09da9hYM9moss95kbtJrqwHQ/SmS6MK/eRbtizqcFE7agIAfA2rBFjpr2mOV2SygiKVkU/DYMB3A8KRZRXN5aNlPiFtcdvD+Yznw6RG92eQ6AnViTyVR9BTaaa61lLAnUau7UPEn9OxKbP3QxUwzOVhB5MMz27VBAHnVJ62K4islI6b+5kivo+64p/CNQPnek/jrPRF/wAPAYbR3IxEYvE6zAfDbI9uy5Kk+VNhr/7kVlpU+jK2OJBuCDZlIsQRyI5VvhNTWUZJwlB4aOl41YqXP0e7MN5MSeDgRx9qKSWbuLf5a5Ots3S2rsdCiG2JdqxDijb+7df/AIEVsmYLO1iTlbiq27LXPbamPTSnU2huluhC+O4hY4PWgKAUhHG4s0nZbkv1q2m0m3mRs1viSWVB5b7+ny+JJSTKo6W5V0VFnn2yOx2LR1KsAQdLGmKv1KqxxeUQpwoAIWWUJ9nMPK9r0n8DVnODf/y2o24z9ThIlUWUWArbGKisI5spyk8yfJDLERi3Pw5cw7zYH6VWCfmfAZOX9FEoDWkyBQSANQAE0AMc15z2J9TVfz/Qd0q+o7LVcUc3oA6vQBzI2lBKIjFyVVsfFEluvjrgYM3uZQ4/6Y9o/MDzrBJbZND5rK3F/kawvUJCSV3N2UCv7VILu/8Awwfgj1AI7W4k9LVi1Nu57V0RsqhtXxHGL228jFMLlsps0rC63HEIvxEdTp31xrtZh7YcnQr06S3Wfb+RudmStq2Jnv8AdYKPJRSFO6XcZurXSKF4sPio/cxGf7sqg3/iUAimxsuXfPzKPyZdY4+RXt9VV09c6+pxEdrgkZZo72IVviIvcc9DXT0GsfmbWsfD+DPqdLmvKeV6+nzKniQ2U5eP+9B2nh4135Pg49a9pG14SIKiqAFAUAAcBYcBXn28s6YrUAZDhseblm4sxY97Ek13Iw9hJHNnL2mLy7T6VKrIchi0zuwRVZ3PBVFyf0HadKmUoVrLJhCU3wTeE3Lxbi7+riHQku3iF0+dZJa+K91D1pfVnWK3GxKrdHikP2dUPgTcVEdes8ol6VdmVyVGRikiMjjirCx/qO0aVuhZGazFmadcoPDIm/8A6h/wL+dMh7zCf/WvmOVcU0Rg6vQAUABoAYwn9+/4Vqn5x0v+tfMdmrij2gDy9AHEx0oJRDYk61SRpiSm6swGIzEC4j08TSLPakWfEPqWzbeMth5GHJD9KTjHJWPLSLvtyT1eHjij9kyZYwR8KZfaI7coPnXntXa4Vt92dfTQUp5fbk82bAqgKosFFgOyuVSlk0WtvkkgK3roZT2pAbbT2dHPGY5VDKfMdoPI1KbTyiYyaKhu/uoy4vLKwaOEiRSeMn2Lj7p1PcK6a8Q8yHl/m7/IRLSqD8yPR/oaJSACgDH9u4Mw4maMjTNmXtR9QfA3X+Gu3pbN9aMF8dss+o1ggaR1jjGZ2NlH1J6ADUmm2WKEdzKVwc3g0fZmDhwEYX35nF2IHtufH3UHK+grz2q1azum/kjq1UtrEego+0p24ZIx0sWPncD5VzJa6T91GlUQXXkQj2+wbL6yJ2+z7p8wT9KiOulnlIu9LHGcNDbenCJjMOzxi08F2APvWtcoeqsBp2gV1tHq1ndH6ox3UNLbLv0ZlJcevJHxRgivRQftfQ5c1/TXwYmmItTslNo6jnoKOIvnoK4DNQAxeULMb63QaAEm4PQVntvrqeZvHBohXKyvEV3JCPDzFbiCW3XLb61jfjWiTxv/AHGLQXPsepgcQeGHkIHHVbjwzXpb8e0SeN36Mu/DrkJOrKbFHB6ZG/StC8V0jWfMQn8Hd/aN8VMAPaDL+JSPmRTa9fprHiM0w/DWx5cSKmp7ZZDiElAsq6lfeHVTxqs1xldgTy9j7k+cQJoWCm6upHmKphSWRfMJcl+/tAT4TDYgf8pgJRzUlSjXHYSD3G9eW8RplGLXozt6WSbx6oe/tKxjMxsPr3DnXHhLa8s1bHLhDqKeZxdUCjlnOv8AKOFaVO6XupJfEW4VR955+R3knPxxjuUn6mrYvf5l9iuaV2f3A4Et78rnsX2R8taPIlL35P6cB5yj7sV9eT1NlxD4Bfqbk+Zqy09a7EPU2vudktF7SksnxKTew6qTrp0psZSr5Tyu6/griNnD4fZ/ySSOCARqCLg9lbk01lGZpp4ZDbzbvJilBvllT3HtyPFWHNTTqbnW8oXOCksMYbr7IOFWeSVB6y9gQb3QKDZT0LXqdXqVJbuyRNNWPZ9RRVytd7vK+pA4/wBFHCvPTbcsy5b7f72OmllccJf79xycEzj94cq/ZU8e9v0piplL3uF6L+Svmxj7vL9X/BxNsvDsuQxpbpYVLjX0IVtie7JDYM/s86I7cGZAzHRoXUkXY/ZIH+zVNO/Luw+jH2R82ttL4/Uy6QgGFrj4kPZcm1e2ol7MWeetjlzj9RpPox760yeCkeUSOw9lT4k/uV0HFzog8eZ7BXM1vi9GlXLy/RGivSyn14Rb49yVRc0sskh+zGAv11+deY1H/wBJqZv2MRRtr0NXcXTd7BiwYMr/AGfWkt4gGsD8c1nVTZo/B1/2omMMkMItEir3cT3njXKt1llssyeWOjThYQzxW02EbtJY6H2ALjsHUmoUnOajH7j40rPB6casSHKAptmsBztzqmZylhslVbuof2uQsLnVJQNR8JI59nbypjpays8oqq08pdjjae08pCvYI2gawIBPDMDyPWiqMn06kqpNZIXG7rYeS97Qyfaj9w9CUOnlXT03jOp07Si8r0Znt0kJ84IGXYeIgJsomTrHx8UOv1r1Gk/+k081i32X+hzLvDZ/lGS4eSNsyJJGCdVdGyeYGlbl4no5cwsQv8Jc1icfqWvdWHGOPW4f1SB/ZfO2ZXAJBDR2v1tqDrWPV+IUTzFLLXfsPq0k6n7T/kumzNjpFZ5GzsvC/uoOiAnQDhc61wdkE9xulbKS2r/09m3ijvlTO9uORCw8xpVZXt9CY6Z9ZcfM6wO1vWNaMMW5hgVyfivwqtdk3LC5ZM6FFZlwv3+RNg9a3rPcxfI8Z6hywSkcl6q5cE4GmyMWFaSJiAFIZfwvfTwYNTNJP2XH0ZbURbxL16/Qmq2mUa48i1jzPyXWs+oa249f8cjak85IzZxDF5eTGyk/ZH5E3rBTiUpWdui+RquzFKv06/MeTglSAbEjQ0+fMeBEeHyVKbaUokWMAes1zI2gso95X7eVcx5T5OioR257Cr7xQ2tKCGHFGQkjyBBq3mNdSvkS6x++SvNgsLjn9a5EKcFVQELBTxY2436U1+KaijMIfzgVZp4vHGX6krHsPZyAMUja/Au2a/maw2+Jamb5lJlY6fHCiSLY+KMBUKKPhAsB4CuZO2ybbwx8aWNn2kpNs636XF/KlOE3y0xyrwRzY+IFmDJc+8bi/iaaqrHhNMZsYhPtFQL5hY8Of0pkaJN4wWURk+0lPBr91yB3kaCnrTy9C+EjwYguMwDMOxWP5VPlNPBO6EeMhLtMlFHtZE4EI2Ud7AWqyol/rKrZGTeeWJDEMxyiOVja4XIfd6i/KreTjnK+5O+C7nc2JkGjxyg2uLqfdHE6chUKjPRohWV9hRJJhlvFIC3u3tr4g6eNQ6o+qK+ZWxzeYXzJwFyC6/K170vZD1K74vohvC6xux9cUdgCBFqDfT2lPOnwlLb7Czj1BqUusfuXTd1Y3hRsRnaTW/rA9uJsctsuosa7OnVG1OXX45Ode7FNqHT4Y/8ARxjlBJ/ZvePEZSEX71zbyHGqaiNcnmvr+hFTkl/U6fqO9mYIRLa92OrMeLN1NTVXsRS2xzY5d7UyU8C1EbPLWaUxyiMdoY4gpGnvv8lHE/l40uc3jAyutcyZWN5Hk9f+71/drf8Ame350zTt84Hx27Fn4/4NOrtHGIHbMrSM8UY1CankM2tr9SAK5WslKc3XD0+2TfpoxhFTl0yOcG6tGvC2UadlulTTKLrXyF2qSm/mR2NkeH2lBeLmBqydo6r2UmacOYPj09B0dtnEuH+4g+JhxCi+Rx4XH5g0l2bupdQnB8cELjNkWLepmSNXFmDakaW9k3pFlUJyTl2HxtePaWRnj8bJh09c4heOJbWRxfUixVSNKXDROWVGXLZEnDHcgcHv9EBIzYa8jNcDKpBGlhe+lPn4bbuSUljuR14wxQb4QmMouEJLXvmC2F/vg/SoXh927max9RsapyfGRSTeiPIFTCW4XBReHP2r/OoWhu3cyWB0dLPPOcir70Rg5khs1gthGNB46VRaK9vDYLSvo8jdd7XV2b1OhAF8q5ud+fCmvQT243clno3joxAb0FCzJEwLcRZcpPVhfQ9tR+Bm8JyJen9UwG+MiX9WhS+pFwEB5lba61b8A370v5Kfh+zQ1j34kQFcranhdcgvx1427LVd+HZfvfyKlGKfMRrNvs91tHoosPbsQOgtyq8fDVh5l+hVzS6RE5d95m1ye3qFJbQA1MfDYr83BXzOMbUN8TvfiHy2strHUk5iO61hV4eHVRznkPMl2SQrst8RiHALsWdgFUaAsdBw1tTPw9SxGMVk2UR2wdtr4Rq20tgnD+reKwyRKrPlBUst7mT4he/vDxqdXQ1hxXCXY5dN6nlS7v8A3B1BttkFpUZfvKC6N3Ea+YrHGcl0LypT6McQbYZz7EUrdpUKPNiKsrJlZUxXVolYsSbe0LHvvTlbxyIcFngSklvSZzyXjEbzzhFLMbKBcml5LqLbwiO2QhctO4sZNFB4rGOA7zxqo2xpewu37klu/gxK00rC6lgidojBuf5mYeFdXRV+w5PuZNVPGIrt/knsXiMi34k6AdWPAVqusVcc/b5mWuG94GMkZCPb3mBJPVrVj2va/V/uPUk5LPRfsM8Lh1kw6WupCgAjiCOPz5VmprjOmPqv3HWzlC2XzI1se0JyYjQHRZB7jd/2TSZKUHhjVCM1mH2Ge0Y8HfM6ozHgF1Zu4Lxpe4bDzeiIiLZq4jERwrGka5rsLXNl1IZuFyPhFP08N88F7J+XW5N5LvvVuvFi8K8GVUPGNgAMrr7p05ciOhrt7F6HGVkk85MKTZbxyNHKuWRCVZT1Glx1B5HnWSfDwek0ajbDciVw+EFCWToYwSEeEpirKuZ62DqXWR5g1lwtUcCd5H4iE1RxIciNmiahIzT3dhhLC3Q1dNGScJvseDBv9k0bkQqLH2FF2e3PSo3oYtLPuKYfAKWC5sxJACrqSSdBpU4nJZjFkbaIP+pNGx+j/dB4X9fOuQqLRpoSL8Wa3A20A7TVqamnukZPEdfC2Kqq6IvOLwyyI0bi6sCp7jpWhpNYZyIycXlFGbAT4KT1a3mgbWO5AZTzUE6G3TpXH1NHlvK6M6sLY3Ry+GOxiMQ/uxrGOrtc/wAq/rWbkMQXfJ1GWQj1k6nsyqo8Nb1APD92I6mxCopdmAUC5J4WoKpNvCIjOJyHlYJCDdUJF3PJn6DoKB3ucR6/70JOFHn9mG4T4pbaAdEv7x7RoK00aaVjy+EZ5zjXy+vp/JZ8Lh1jRUQWVRYDsrsxiorCOfKTk8sZbRb97EOVnbxAUD5Max6p+3BfNjql/Tk/kdk1BBEQKDh2bMVF3cEG1hckVhrSlW5fFs2WNq1RxnhIiF2uAoXFgLmAIYi6MD16HsNJy2uRrq5zWN0dJDkwaqL+/KFsFH3TbVqgvzHmx/QkNmwLHisNFHoAJHPUgLYknmSWFa9Cs2/Qz3ybqk38C612DmDPaGy4ZxaaNHH3gLjuPEeFVlFS6jK7Z1vMHgw3bOAkgnmjSRgEkIAOvs8V/wAJFdCrw2qytSWUMfjWprlhvIxO0cQvND4EVWXhMl7sjTHx6b6xQDb8/NEPiaW/DrV3GrxuL6wOX2/Kf+Uv81Vfh93wLf8ANQ/tGj7blLW9WtyL8TS/+PszhsH41xlRE22hOeAjHnV14VLuxb8cn2ijlsROfjUdy0xeEruxUvG730x9jk+sPGVvCwp8fC6l1ET8V1MvzHH7KDxJbvJNaIaOmPRGSeptn70maF6L9lq2JQ2Fo1Mlrc/dXyzE+FGsarq2ruIp9qbb7GxVxzUFACOLwqyKVcXH0PIgjUHtqsoKSwy0ZOLyiOTYEfxPK46F7f5QL+NZo6KpPOBz1U+2F9Bvj9nwlQkUae8CxCjQKb6tzJIFL1GzZsgvsXrnPO6TY2w2AWeYpIoaKNQSpF1Z2uACOBAAJt2ik6OlSk5PsNtscIcdX+xLwbBwyG6QRAjgci/pXRVUFykjI77GsOT+5IAUwUe0AR211t6t/svY9z+z9StZNWvZUvRr9eB9D6x9V+3JxiBmRlvxBHmKRJpxaLw9mSZCnGo8Zw5OR8uUg6HTS4B4isW/Fara7YNbg1PzFys5EMHi2zmGYAOBcEe669R0I5ilkyisbo9B9wHQVBQ73Ww+d5MURow9XF/0wblv4m+Siutoatsdz7iNVPGK126/MslbjGFAGTb+wAY+T7yRse+xX6KK7Xh7/p/Uw6viSZW5IAa3mZSGU2EqGhqmNJIbVRxGqQzmWzIe8fKkTWJxf0Gx5TFQKYVPCKAPQKAPFXUUJEM1L0Uj99N/0k/zNf8AKsXiXSP1J03c0uuUagoAKAI3aMj5rCNnBGlvdvrfMeXKsl/mOWEsr/eo+pRxlvH+9hJtnzMNZUTsVM1vEkfSq/hZNe1L7FvOguiz82PNm4BYVKgliTmZjxZjzPgALdlaaqo1x2oVZY7HljumCwoAKAEcZhxIjIdLi1xxB5Edxqs4KcXF9y0JbWmVr9tyN6uUhJB10DD7Sk6EH5VxLYzreJHQUVJbo9BDGNBILO0bd7C47je4pLkMipx6ZIssqyx/vhIqElQLvLqLZfZvccPKpSb4SGt+y+Mfoibw+zJcQf3imKDmCbSSdlh7i9+p7K20aNt5n09DJO+Nfu8v9EWlEAAAFgNABwArqnPOqACgDH978es2NmZNVXLED1KXzf4iw8K7mghtqy+5z9W8ySIfNW4ynLMKAQ1xCUYLqRCbTUgX6EH51nvXs59DVVLnAl608KksgE1QSe+uqckHoloQF23F3gTDTpJIbRspjkbkt7FSey4A8aRra99WV2K0PbNp9zZMFjo5lDxOrqeakGuEpJ9Dc011HFSQFABQAUAFABQAUAFABQAnPh1cWdVYdGAI+dQ0n1JUmug3Gy4B/wAmP+Rf0qNq9C3mS9WOIoFX3VVe4AfSpwirbfUUqSAoAKAKNvbjZJEnUO0aocgCEgk9Sw18K5FuoslqFWnhZNMYxjDOOxRIcDYBQdAOn9a93GaisJHAknJ5bOxgtfe+X9anzfgRsPf7O+98v61HnfAlV/E8Oyr/AB/4f61Hn/AlV/Ea43YOZWGfl9n+tUndmL4G1ww1yMf/AA3e373l9j/VSvP46DtvJyN1v73/AAf6qr5/wLbRSPdP++/wf6qj8R8A2iy7of33/wAf+up/E/ANg9wW6fEGW4I4ZP8AVVlqu2Ck6s8pl22Ns1ooI5I5MsiCxYLYOoNrOt9a8bOiVWolKuWOen+DqRs3RSksl7gfMoPUA11k8ozHdSAUAFABQAUAFABQB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615113" y="-1081088"/>
            <a:ext cx="20288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026" name="Picture 2" descr="https://encrypted-tbn2.gstatic.com/images?q=tbn:ANd9GcQA0iuxr4maMkn6x-lhRqe5VxjtEOOsmuHKZ1NYGn2Bdin-rmkX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9" y="2780928"/>
            <a:ext cx="5289913" cy="330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7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948178" y="-387424"/>
            <a:ext cx="753764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2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694363" y="-10890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3" name="AutoShape 2" descr="data:image/jpeg;base64,/9j/4AAQSkZJRgABAQAAAQABAAD/2wCEAAkGBhISEBUUExQVFBUVGBcWFRcUFxcXFBQUFhQVFxQUFBUXHCYeFxkjGRcUHy8gJCcpLCwsFR4xNTAqNSYrLCkBCQoKDgwOGg8PGCkcHBwsKSwpKSksKSkpKSkpKSkpKSwpLCwsKSwpKSkpLCwsKSkpKSkpLCwsLCwpKSksKSwsLP/AABEIAMIBAwMBIgACEQEDEQH/xAAbAAAABwEAAAAAAAAAAAAAAAAAAQIDBAUGB//EAEQQAAEDAQUEBgYIBgEDBQAAAAEAAhEDBAUSITFBUWFxBhMigZGhMlKxwdHwBxQVI0JicuEzkqKy0vGCFlPCJCVDc6P/xAAZAQADAQEBAAAAAAAAAAAAAAAAAQMCBAX/xAAkEQACAgICAgIDAQEAAAAAAAAAAQIRAyESMRNBMlEEImEjQv/aAAwDAQACEQMRAD8A5O9ibLE45yKF0ExvAn6FkLjkEdlo4ngePJXmANEBZbBEGndQOpTtK62bc+4D4p9zk28rNs3Qr7MZu80Rutm7zKes7lJlTbY0kV5udm4+Kbfc42ZKzNUBNuqItjpFaLoG9Lbczd58lOBRyUcmFIhi6Gfm8ktl1s3HxUnGkl5RyYUhv7PZu8ymzYGbvM/FPQUoMStj0R/qDN3mfijFhYNnmfipIpo+rRbDQx9TYfwhNtumnu8yVLwBCEWxaGBd1P1Qh9Qp+qE8WJHVlFseht13UvVHzyRi7Ke72p0Uk41qLYUhg3Wzckm6mfJKlwldUSlyYUiGy52HUT3n4p53RuiBiJgDMy4wAp9noJu/bORQn8zQUuTuh0qsztos9InsNgcSSXcYOg4JDqYTxaoz62wLpWjnexJSHOSC9xMJh750WgoexncEFGxlBFhRLDUEuERCQEi7PT7irMqsu8dsfOwq0cFlmkIISHpZKbckaECrCl0HueJAy3qudTxODd+vLarxoAAGkaLShZHJk49DbLKTq6OQ95UyldLdryOQ/dNNfCk0qkZrfCJDzT+yQzo+yM3uUpvRqltc/wAR8ExQtW/ZnzUi03iWUi+ZgGBvOzzUpQa6NLJJ+yLeVlsNnH3j34tcIIkDjoB3lRrvrXbVMYqrNkucMM7JImO9c8vS2vqVXFxJMnXnmVGpVi0yDBUq/p0qL+zt7uglnDcRfVjgR8FXVOjVnmA+rlvc33NUf6POmBqUzZqhzj7onhrTnzHhuU+20HtBJWcalbUmYnJpaGKfRuifxvEcW/4qY3oTSIBx1P6Z9ir7JWhwkq8st5xmTP8ApbyRkuiccjfZHZ0BpH/5ang1SB9HVGP4tU7/AEI/tVg29AC2MwdVZWe1anYuDI8q3Z0xknooHfRrRjKrV/o/xTb/AKP6LQSatX+n/Fa4VhEyFDtNSHe5TxzySdNm5Uloyz+hNEfjqf0/BQbR0es7M+sq/wBP+Oi0F7Wx1NuICdh3A/6WY+uYhhM5+BG1duOM32yfIfbcVE6VHx/w/wAVLs9xWfaane4D2NRWFgwnIZyJ5Ae5INRxaBo4DXj8FtxaNWyzsVwWVx0qZbcZ9yjdLLjotsNZ7A4loaRLiQIqMk84JCkXRixZnLXLYRsUrpA4PsVpZOlJx7xmPMKDbUkUTtHJHKtIyJGoVpUbkqxm08PcvQOYDXS2eEJhrMpTlAdkcZQaYBB8lpARygnIQQMlFFKWWoYUCJN2s7SmuUe7Rn3KUWrDNIbKQU64KXdF2mrUAGm07AFm6NEdtmwuaY1B8on2qQ5W/TKxii6ztbpgf3nE2TzVK2qt45XE5s0XyHgct0pTXCM/k8FErVpTbH5iT87VTkR4ljVqbvmUi0YnU3ax8Bs8EwXj4bxCkNtsUyBsBw8ysuZSGOzAWtnaJ3ye4nJMqwtNKXOcc5JDBvjKTwUBwUGjrJFgtzqTw5pIgg5a5aEcV1GydIm2mlMgOABfnA/UOe5clUuxXi6mQQiLV7MzhyR0V1pGs9yk2a1iNPFZGj0jMB2ThoZAyPGNFYU+kLH6gt8x8VZys5/FRoql6hsR/pW123lLCcWQmfCVijWnROU6zhoTnrG3msSjyVDWjoVntYMQ4Ea5FS6rwcLpn3hYK77a5jgQtTYLTIA1J8hz4LnljoomSbxrNdRdxyHcdfIrKWmkZBB0y7lbWwlzznkNAoD2cFfHFJCbJV318iHDZlz3+aK127DhEcTy3eCaszp8FW3rVPWRwC01bopyqFlxQrBo9OAdm2NVIvC/aQoVKbQXGox05zqDtO4FZQvyTcmZ8ANTwU/Cu2ZU/oq6gyPJVYpzy3K2qeieRVbhgE7cgFRDGnuaO7dsRuIInVNEJVEZ81oQcIIPbmggZJchCU5qIBMRNun0nclLc1Q7o/iEflPuVjTpFxy1KwzSE2Wxl7gBtXQ7juNtKmD+LUqs6PXUGwSFrqYyXJmn6OjHH2Yb6Rz26G+H+Bw+9ZGVs/pBALqPJ/tZCyJoq2BXBHNn+bGgiLE8W5JnPNVabIgAKW70Ts/dAaKsvG39h0aDIcTv5JVXZuKsq7ytOeEcjy3Jd19HK9ozYzs+s7JvcdvcrLof0b+s1C+oJptOf53ery2ldNo0WtAaABAyA2AblCc96OzHjtWzmz/o/rD8bJ25O1Og0zKo7xul9F2FxYSNQ1wcRwI2HgundKLYaNB7memYa2NQ6ocMjiGgwqe4Ohtd1LrWUQ8Zy94nGdvVtJGU7RJMIi37CcUtIwVlr4TnmDk4bwjr0zTdkcjmDvGxaS+uj4qMNak2HNBNRg/KYcQN49ioadYOpFpzw5jfhOsHgqJ2SaokXfe5acz8CtTYKwqjs67lhH04zGY3+4jYVNuu9XUng/Petxl9mJRs3dGQRluV9Y3OjSD7lV3daWVWB7M9ARuO5aCy0zt1Sy0lZiK2OWSw4iZyCReN0lrJBnPTbG9T2ugZKVqOa5PO4uy3jTRlLO0jwKrLe2ah5D3rV26wdrENDlHcqG3WJwcDBg5d4z9hXXGak7MOLUaKo0FMumlD5cRIyAOkHLIp2z0QT2jAbmfgrWneLKdFxaAwRJH4nR6x1PAaKWfL/wAx7Jxjq2YSq3snkVWOPZ7wrV7gQ4gZGY4DMhVlMZxsiOSujYw5uWY1zB9ySxufJSMDm5ahIFMwd51+C0ILCCggKZ3hEgZJIREJcIYECHbtyqjkVqbrs4kHUysvZDDwVs7qpyARmDp+6lkdFYKzVXdSyGSs2DJVd31iMlaMO9efN2zsSox3T2nnSPB4/tKyuBbPp/TGCkfzEf0n4LHOavR/GX+aODP82NmmEjq0+5iThXUqOcrrzqYWxv15bfcqCqC+kI1LgBxJcQFL6QWjtEf8R7/NMXdVhrDE4ajTA1MPGXfPmoTdsvBUjp102RlnospggYRnO1xzJPfKetVrDQHNg54ZkYZdk3EdgLsInis70eu+22+oD9aNDEHPAbo0BwBaG7Tz8VZ1ei1rayubXWJpUiOqwtY3r3T2XOIziYMbSuTj9nb5EiDe9Q2gsAp1GNaS+p1jS37zCW02NP4oOIyMsguh3fUrdZQ6vALJ1InLtThGGDwiI/dZamJptLgNII2lo3ccge5QalpwMc0vrNpQXlgd2S3V2QMcYjPilYpY3LaJlnDXWis9sYS4xuJMSe+Ce9c36UXX9VtHZHYqDG0cCe03xnuIXQbqt7KrAaYw05I/MSCAcW7UHbPBUf0hWQOstKoBmx0f8Xg+8BEZfsE41GjAklrjGnkRsnuSaoE5f64JZ2O3DxIJA93gmSVZnOXHR+/H0H5ZjaDoRuXTbBezazA5h57weK40CrS6L8fRfIMDbtEbiNoQ1yQjsItMNzI70w29S8xOQ2A7d/NZqlfjawBGR2iZ8OCs7vH+1yZIfYKRpW2guHFCtZcuPskKJYbSDIGg7lZsr8s1zW10VuzF2wufVdga5wkDstOz3Sl2no9aHsJJaMpDJzMbzpK3WHKFGfTMLpjl3dEJxrZzGnT7OYjURuVM4kZjv4rS29sVXj87vaVmna98dy74uxDjXEgQTBTFZ+fBP2cdnxTDacyfnVbQCCOSCWWIJiJmFGAnGsQLUgFWezlwJGzLxWv6MtOHPYqO4aYLiO/w/wBrT3e7BlC58j9HRjj7L5lEyHNz3qyptcdRHNRLvfkrBr8lwy7OtGV6dn7ul+v/AMXLIzC1nTimerYdzva0rGkr0Pxn/mef+R8xepRV62FpO4E+CQFU3/eGBuHadeMe5WZBK2Z68auJ/wA67VMuh2TP/tb/AHU1Ul0lWlytxVqDN9Vh7g79lG+2dCOoVrGesJY7A4EEESDntBGYMyEV4WqoW/f1jUDe0Gn0RH4nGBlxO9WFSiHa67CMj4qrttpZRqM609ipLQ50Q14HouMaOE67lzWzqjxZLszARM4gYIM94OSr+kF2PrNDWODAA4unKWgDsg7EuzWez0pfRLRijE0Plp3RnDTmY5p+ta2Et0ycJB1GoMg55a9yZ0pfRB6OWPqKLi6QHGW4tc2jZxgJXSqzYrvqD1WNd/KQfZKpOkfSA4hSa6ajyG5H+G1xAy/MZ5+S2FroB9F7Nha5nkR7Vla2QyyUmcVLuwB+Y+wJtOEdk/qHsKbXScgEEE49uZ8fGPigByx211N0hdCuC+W1Waw4DMbxvC5qpd3W91J4cDEJNclQmjql22hx7JAAxEztO4HzV2HGWkfPAeSzlzXuypTDhroRuMK6s9eFxyjTCLL2m+AOWaNzpCqmWgnfGxSqbslNLYTejC25v3r/ANbv7is09uR8uJJWtttKarj+Y+1ZgMGLjnG7mvTh0Z9CaTIhvDzQps1G0eYRF7Qdc089rXCZAPt71VGWRyziEERY3eggCcTuTbigECkBMum0Frie7uyK19kIcAd6yN02bG4jhI5/6WssNOAIzgQea58tHTi6NBYpaFbUXdlUtCTHmrKjaIAC4ZdnWkRekFiNYNaIiSc8swP9rLVeidXMiDwBz7pWytVoaILzDRqc8pB3KEKtKC5tTCAJOKSIA1zzHinjzzgqRy5YRcrZh72LLPRxH0zk3hvceXthc4t9rNR5OzQcld9Mb86+s4jJpOQ3NnLxOazi9C21shGKQFc9G3AW2zT6zfMmPaFTKQ15D6bgY9GDuIdHuSNHZbutPWUw/wBaSP04jh8oUDpZd3XWSo0CXNGNvNmfmJHel9FqodY6J3Mg82ktPmEm97b1Nag4+hUcaNQbO3mx3cQRycVDoqcmsluqUjNNxadsaHmNCrL/AKttGHCXA7iRmBwGnkqy2Uw2o9o0a5wHIOITKrSZhSa9ky7bSG2inUfmA9rnTqYdJ5rrXR61dZZqTzmXNBPOTi85XGV0voHbibLTZtD6g5AAO9rwsz+xxZg74phtas0aCs8DuLlAU69a2OpUdEYqjjG4nMjxKgrfowBPxlzb/afgAmFIoCW8p/qYf8U0BHQQQSAuujV89TVE5tJzG8ftqF2GyWdhaCIwuEiNoOhXBWOghdb+j6/BVs3VnN1LIb8B9GeWY8FLN8bQJbNSyg0QAEs0gEpspLnAa7FxRY59GVt7Yqv/AFH3LHnIOPPzK2VsM1H8/c1ZF9KQ8fOpXpwMeirYT4p6znUd45on09vFHZj2irmCQ2AEEdRmaCDQrYiBQJRLJksblfFdvHI+BWxsoEysHYK0VQdy21itAMHeufL2dWHo0NmbCs6DABl85KtslSWqxElcM9HUV3SBo6ofrb71g+l9s6qkGRBfMmM8A1Pjl4roFvpSWtIkE/8Ai4rln0o2n/1OAEHCxjRB3y4+0Kn4z/ajlzq5WYitUxOJ3ptBBdpICkVRI/SA4fpIE+ceJUdWtqu8so2asc21A9p4YXuBH8pQgNv0Ht4+rlp2VS1vJ7cY96HTmtNjedtOqzuOoPg5ZW6706lkT2hVpPjeKbarXf2jxU7pnbz1top/hc2g8c2x7nKbX7FE9GRrVMTi7eSfEykIILZMC230cVe1VJ0psn+Yy4+DB4LEq96PXh1Vnte91NrRzc7D7HFKXQ12VNodMzte73JhP2nQcc/FrCmFpiAn7MfS/ST3/JTCdswl0bw4d5aY84QgGkEEpzYSASpt0XtUs1VtSmYcNmxw2tcNoKhIIA7rdHSCnaKLajNozG1rtrSpDLRK5F0Pv/6vVwuP3b4DvynY74rq9AiPZx5Lknj49CkyotB7b/1e4LK1XAVHDiQfFaus3tO/UfYFjrwtDmVnxpiMjfDiF14wfSGKtMDImD5EfFNtEAnach8VKfXmIEh2Y4bwor7QZMbNqujFUSm1pGxBQxat48Ea1SCyTiRIkFgQmk3tLXXHm2DmNkqgpWebOXjVrjPIgQtbY6TcLSDEgEjZJAKhldnViVGlu6oA3IfFWdDM8lT2BzRtJ4K1o1C6Y03DZ+64ZnUim6WPypifSf7Guy81xvpjWm1vHqw3vDRK7H0je0Op4tGh7jwDQM1wi8LUatV9Q/jcXeJV/wAdas5MvyGESBQXSTBC3N50v/ZbMIEYgZ3F3WQfGB3rFUnDQ6HyOw/OxbK87cPsihSjN0jkaRcT5wO9JroDLOaSGnbDweYbHtB8U70htOOuTvZSH/5MTFKtIA2udnygA+J9iYtNXE6eDR4NA9ycgGkEEEgAnab4a4b48nJpLqjtHmfagByqZYzhinxEe5MJ1juwRuz8S34JpNgBO2R0VGHc5vtCaRtOaAJFrsZZWdTOx2HunI+CYqOkk8Vsel9zElloYMoaKkbNMLuWzwWOY3foNUk7EEWoNaToJ5J3BnnJJ0aNeE7uSnUrqqu1hg3bfAe8p0MrzZ3DURzIB8CV0ToDfpqM+r1D2mCaZ1xMGrZ3j2clkm3Cza5x5QPiifcxaQ6k8hwzGcGeDholKHJUJ7OlV2w53P3BYi9D987m7wxFaTo5bKlWzNdVzfLgTtOExJ4qgvak7ryGgky72z70Q7HJaG7EPu+WJQnHD86qxpOAIpjcZO9x1hQ3syjbodsEKyZhjDm55IIi6MkFoRMKEo4SSFkyW/R+qCKlM/iAI7sj7Qr6zg4W8o8Mlj7utGCq078vELe3eBlyEeGq5sq2dmF2i0u5gABOat22gkdkZcEzY7OwMnj8wnKhc0SND5HiFxyOpGS+ky1Op2TEIl0052gPA9wK4yu5dObtdabDUa0S5oFQc2nPyxLkVHota3ugUKggSS5paAN5LoC6MDXGjlyp8iqQXQL9+jgClT+q4nVMg8PcBiBB7WeTSCNPgtBZ+i9nFjFnfTaHFoD3QC7rXCesD9cnSByhV5ISxSbo4+VZ1LxLrLTbtpVCe5zcv7Sr3p10VpWYUTQa+CCKhJLhIw4ST+EntcMlk6YyIOQI8xmPZHetLZOUXF0wgQHgjQEEeKTUbBI3E+1EApFSx1HOOFjjmdGk7eSYiMgpQuqtE9VU/kd8E2+x1Bqxw5tI9yQDKctHpu5n2oCzuOjXeBTtWyvLjDHHM6NPwTAap6O5D+5qbUptgqgGabxlta7eOCa+qv8AVd/KfggBpBOiyP8AUd/KfgnG3dVOlN/8pSA7hctibUs1KRIfSZPEFglcct11uo1n0cJLw9zWtiZwuIDo3ZSP2XW7iv8As9KxUQ+oA9lFuJhnFiaz0YjXYsf0Xu+q601bfX7DB1jgXaumRLRuAkTxyUMbabsrwTpIV0W6I546rThjNzpBeTsG3D7VpW3RZ204NJpnODm4SYHaOY2DVQLD0s+sVer6uqyXDqyW9lwb2iXHZocuSs/rtN1R0uzYTiGeQph3aOw5kxyC3Jtl4RilrZHvDo1RqkYfuy3XA1oBG4jSfis3etzOoPgkuac2uiO47AVrKdpGEvluFoc4wR6Tu1E8AYneUi0WprqLsRxtLoJaJEZGMs9cpRGTQp44tfRWdHx9z/yd7k3e1zl5L2GCdRpMbZ+KduhwYxzTI7ToByIEAiRxCmucCE7qVkK0YmvY3UzJDm566j4JFVwdnMHQxtWrtLIVPaLO0n0R4BWUrJuJSdVT4/PcjVj9Rbu8ygt2ZojYUHeaS6uBM56w3PM7cRBGQ3IMv6s0Q04RuaAB4BLYqE9S8u7LHGNzXH3LeXTWxNbia9pGwsdv5fMLEjpRaAI6w+J+KI9La/8A3D4lTnByKwkonSbTaqpqDA04GgRJa2TtJEkjYpH2hVwkOLW7yD7yuXt6W1/+4UodL6+RJaSN492/jruhS8Bvy/06A+0FzZc9wpyHEuPpxm0Bu48czuzRWe2vquJgNpN1JnESM+Q2E+1YR3S173feFoaAYa0bdgBMwTtcdBKXaumDjTwMaKYPpkEnF+UZCG58ztOsvxv0iiypezeWa3U8OM1BDu0cwInRsa5DKEDbKdQuaCHS2RhcJgcNhkyP2XNm3+/c3wUiwdKn034sLXAgtLSSJBjQ7Dkn42Czpm5uq0dZTDZ+8pghwIzcNgM6g5DmEzbbxoPMFlTEzKGgDL1ZDow7li39KKnWCo0Na7bGYdqMwdZbAO+JSbV0oq1HAnCIyAaMueZJ84TUGJ5VVGoLhsBZnoXB2W70fenOvG9Y37cqbx4ful/blTh4futcWQcjWPrpBfKy321U4eB+KIX1U9byCOLFZpnNCIRsWb+3qvrDw/dJN81DqR4funxYWaYxthJAGwrN/arztHh+6MXs/eP5f3RxYWaQOCBqCVnRfDt48B8UX2y/f5BHFhZomt7QPZIE5ESJ2HUaKRWtLqjA17gWiMhDRloTG5ZE3zU9byCS6+qsQXCOQ+CXBjUqVGzuzBQlxOJ5/CBLg0jJs7CTBJyjaislYFlSYNSpiJz07WQA9X0s/wBlj2X/AFRlib4BKb0irBuEObBEaZ+MrPBm1ko2TRLA3V7nB5GUAYNd/q670vFhoOmTDi5w1HZe2QdokYT37ljf+pqskhzRJJMJqp0gqkyXNkiDlqDsKPGx+RWXd5Wxz3Ym9k8No4zqkWe+Ht9Jve34E5eKpRa6rx6bGjiWtUa0UnD0ng8nh3kCt8URtmndfDHfiA4GQkPeFki0b07RtTm6OPI5ha40FmllBZ/7acNR5oIATaK5kCNBrOsyZ04pg1fmVIr+l3D2BNYuB8FtGRPWcPNIdns807I+QhA+QgBlpI2FB1RPGkN6LqOJQA1G/NDEBvTn1fifBH1PHySAaZwlDEnRTO9F1RTGIaEqeBR9UUDSQA2XDcUYYNiNtEzql9WeCAEmEWAFLNLgEkUOCBBCkUowEfV8Ek0huQMDm96Jso2sjehB4pANVKmyEAQnCwpDqfBAAxoddwRdWjFIoAIgIYhzQLUOrO5FAHkjpBpcAThBOZiY4wNUiOCJyGA/Vc0GBmBpsnNLZUBEARyKgkp6zPIMgfDvSSQm2LfkSDlGRzSMbU+WIixaGRXnNBHCJIC7qfxD+n4JMIkE0IRtQQQQAiURKJBZGESjlBBDGAOKU0oIIAUSgUaCYgM1ROCCCACRIIIAIIIkEABE5BBMABE0IIIEG0JDzqggssYbCiKCCQBhJqoIJGhiqO187lPs38PuP9zUEFomNvUWs4oIJFBIQQQVSZ/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2078038" y="-2179638"/>
            <a:ext cx="6067425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6" name="AutoShape 4" descr="data:image/jpeg;base64,/9j/4AAQSkZJRgABAQAAAQABAAD/2wCEAAkGBhISEBUUExQVFBUVGBcWFRcUFxcXFBQUFhQVFxQUFBUXHCYeFxkjGRcUHy8gJCcpLCwsFR4xNTAqNSYrLCkBCQoKDgwOGg8PGCkcHBwsKSwpKSksKSkpKSkpKSkpKSwpLCwsKSwpKSkpLCwsKSkpKSkpLCwsLCwpKSksKSwsLP/AABEIAMIBAwMBIgACEQEDEQH/xAAbAAAABwEAAAAAAAAAAAAAAAAAAQIDBAUGB//EAEQQAAEDAQUEBgYIBgEDBQAAAAEAAhEDBAUSITFBUWFxBhMigZGhMlKxwdHwBxQVI0JicuEzkqKy0vGCFlPCJCVDc6P/xAAZAQADAQEBAAAAAAAAAAAAAAAAAQMCBAX/xAAkEQACAgICAgIDAQEAAAAAAAAAAQIRAyESMRNBMlEEImEjQv/aAAwDAQACEQMRAD8A5O9ibLE45yKF0ExvAn6FkLjkEdlo4ngePJXmANEBZbBEGndQOpTtK62bc+4D4p9zk28rNs3Qr7MZu80Rutm7zKes7lJlTbY0kV5udm4+Kbfc42ZKzNUBNuqItjpFaLoG9Lbczd58lOBRyUcmFIhi6Gfm8ktl1s3HxUnGkl5RyYUhv7PZu8ymzYGbvM/FPQUoMStj0R/qDN3mfijFhYNnmfipIpo+rRbDQx9TYfwhNtumnu8yVLwBCEWxaGBd1P1Qh9Qp+qE8WJHVlFseht13UvVHzyRi7Ke72p0Uk41qLYUhg3Wzckm6mfJKlwldUSlyYUiGy52HUT3n4p53RuiBiJgDMy4wAp9noJu/bORQn8zQUuTuh0qsztos9InsNgcSSXcYOg4JDqYTxaoz62wLpWjnexJSHOSC9xMJh750WgoexncEFGxlBFhRLDUEuERCQEi7PT7irMqsu8dsfOwq0cFlmkIISHpZKbckaECrCl0HueJAy3qudTxODd+vLarxoAAGkaLShZHJk49DbLKTq6OQ95UyldLdryOQ/dNNfCk0qkZrfCJDzT+yQzo+yM3uUpvRqltc/wAR8ExQtW/ZnzUi03iWUi+ZgGBvOzzUpQa6NLJJ+yLeVlsNnH3j34tcIIkDjoB3lRrvrXbVMYqrNkucMM7JImO9c8vS2vqVXFxJMnXnmVGpVi0yDBUq/p0qL+zt7uglnDcRfVjgR8FXVOjVnmA+rlvc33NUf6POmBqUzZqhzj7onhrTnzHhuU+20HtBJWcalbUmYnJpaGKfRuifxvEcW/4qY3oTSIBx1P6Z9ir7JWhwkq8st5xmTP8ApbyRkuiccjfZHZ0BpH/5ang1SB9HVGP4tU7/AEI/tVg29AC2MwdVZWe1anYuDI8q3Z0xknooHfRrRjKrV/o/xTb/AKP6LQSatX+n/Fa4VhEyFDtNSHe5TxzySdNm5Uloyz+hNEfjqf0/BQbR0es7M+sq/wBP+Oi0F7Wx1NuICdh3A/6WY+uYhhM5+BG1duOM32yfIfbcVE6VHx/w/wAVLs9xWfaane4D2NRWFgwnIZyJ5Ae5INRxaBo4DXj8FtxaNWyzsVwWVx0qZbcZ9yjdLLjotsNZ7A4loaRLiQIqMk84JCkXRixZnLXLYRsUrpA4PsVpZOlJx7xmPMKDbUkUTtHJHKtIyJGoVpUbkqxm08PcvQOYDXS2eEJhrMpTlAdkcZQaYBB8lpARygnIQQMlFFKWWoYUCJN2s7SmuUe7Rn3KUWrDNIbKQU64KXdF2mrUAGm07AFm6NEdtmwuaY1B8on2qQ5W/TKxii6ztbpgf3nE2TzVK2qt45XE5s0XyHgct0pTXCM/k8FErVpTbH5iT87VTkR4ljVqbvmUi0YnU3ax8Bs8EwXj4bxCkNtsUyBsBw8ysuZSGOzAWtnaJ3ye4nJMqwtNKXOcc5JDBvjKTwUBwUGjrJFgtzqTw5pIgg5a5aEcV1GydIm2mlMgOABfnA/UOe5clUuxXi6mQQiLV7MzhyR0V1pGs9yk2a1iNPFZGj0jMB2ThoZAyPGNFYU+kLH6gt8x8VZys5/FRoql6hsR/pW123lLCcWQmfCVijWnROU6zhoTnrG3msSjyVDWjoVntYMQ4Ea5FS6rwcLpn3hYK77a5jgQtTYLTIA1J8hz4LnljoomSbxrNdRdxyHcdfIrKWmkZBB0y7lbWwlzznkNAoD2cFfHFJCbJV318iHDZlz3+aK127DhEcTy3eCaszp8FW3rVPWRwC01bopyqFlxQrBo9OAdm2NVIvC/aQoVKbQXGox05zqDtO4FZQvyTcmZ8ANTwU/Cu2ZU/oq6gyPJVYpzy3K2qeieRVbhgE7cgFRDGnuaO7dsRuIInVNEJVEZ81oQcIIPbmggZJchCU5qIBMRNun0nclLc1Q7o/iEflPuVjTpFxy1KwzSE2Wxl7gBtXQ7juNtKmD+LUqs6PXUGwSFrqYyXJmn6OjHH2Yb6Rz26G+H+Bw+9ZGVs/pBALqPJ/tZCyJoq2BXBHNn+bGgiLE8W5JnPNVabIgAKW70Ts/dAaKsvG39h0aDIcTv5JVXZuKsq7ytOeEcjy3Jd19HK9ozYzs+s7JvcdvcrLof0b+s1C+oJptOf53ery2ldNo0WtAaABAyA2AblCc96OzHjtWzmz/o/rD8bJ25O1Og0zKo7xul9F2FxYSNQ1wcRwI2HgundKLYaNB7memYa2NQ6ocMjiGgwqe4Ohtd1LrWUQ8Zy94nGdvVtJGU7RJMIi37CcUtIwVlr4TnmDk4bwjr0zTdkcjmDvGxaS+uj4qMNak2HNBNRg/KYcQN49ioadYOpFpzw5jfhOsHgqJ2SaokXfe5acz8CtTYKwqjs67lhH04zGY3+4jYVNuu9XUng/Petxl9mJRs3dGQRluV9Y3OjSD7lV3daWVWB7M9ARuO5aCy0zt1Sy0lZiK2OWSw4iZyCReN0lrJBnPTbG9T2ugZKVqOa5PO4uy3jTRlLO0jwKrLe2ah5D3rV26wdrENDlHcqG3WJwcDBg5d4z9hXXGak7MOLUaKo0FMumlD5cRIyAOkHLIp2z0QT2jAbmfgrWneLKdFxaAwRJH4nR6x1PAaKWfL/wAx7Jxjq2YSq3snkVWOPZ7wrV7gQ4gZGY4DMhVlMZxsiOSujYw5uWY1zB9ySxufJSMDm5ahIFMwd51+C0ILCCggKZ3hEgZJIREJcIYECHbtyqjkVqbrs4kHUysvZDDwVs7qpyARmDp+6lkdFYKzVXdSyGSs2DJVd31iMlaMO9efN2zsSox3T2nnSPB4/tKyuBbPp/TGCkfzEf0n4LHOavR/GX+aODP82NmmEjq0+5iThXUqOcrrzqYWxv15bfcqCqC+kI1LgBxJcQFL6QWjtEf8R7/NMXdVhrDE4ajTA1MPGXfPmoTdsvBUjp102RlnospggYRnO1xzJPfKetVrDQHNg54ZkYZdk3EdgLsInis70eu+22+oD9aNDEHPAbo0BwBaG7Tz8VZ1ei1rayubXWJpUiOqwtY3r3T2XOIziYMbSuTj9nb5EiDe9Q2gsAp1GNaS+p1jS37zCW02NP4oOIyMsguh3fUrdZQ6vALJ1InLtThGGDwiI/dZamJptLgNII2lo3ccge5QalpwMc0vrNpQXlgd2S3V2QMcYjPilYpY3LaJlnDXWis9sYS4xuJMSe+Ce9c36UXX9VtHZHYqDG0cCe03xnuIXQbqt7KrAaYw05I/MSCAcW7UHbPBUf0hWQOstKoBmx0f8Xg+8BEZfsE41GjAklrjGnkRsnuSaoE5f64JZ2O3DxIJA93gmSVZnOXHR+/H0H5ZjaDoRuXTbBezazA5h57weK40CrS6L8fRfIMDbtEbiNoQ1yQjsItMNzI70w29S8xOQ2A7d/NZqlfjawBGR2iZ8OCs7vH+1yZIfYKRpW2guHFCtZcuPskKJYbSDIGg7lZsr8s1zW10VuzF2wufVdga5wkDstOz3Sl2no9aHsJJaMpDJzMbzpK3WHKFGfTMLpjl3dEJxrZzGnT7OYjURuVM4kZjv4rS29sVXj87vaVmna98dy74uxDjXEgQTBTFZ+fBP2cdnxTDacyfnVbQCCOSCWWIJiJmFGAnGsQLUgFWezlwJGzLxWv6MtOHPYqO4aYLiO/w/wBrT3e7BlC58j9HRjj7L5lEyHNz3qyptcdRHNRLvfkrBr8lwy7OtGV6dn7ul+v/AMXLIzC1nTimerYdzva0rGkr0Pxn/mef+R8xepRV62FpO4E+CQFU3/eGBuHadeMe5WZBK2Z68auJ/wA67VMuh2TP/tb/AHU1Ul0lWlytxVqDN9Vh7g79lG+2dCOoVrGesJY7A4EEESDntBGYMyEV4WqoW/f1jUDe0Gn0RH4nGBlxO9WFSiHa67CMj4qrttpZRqM609ipLQ50Q14HouMaOE67lzWzqjxZLszARM4gYIM94OSr+kF2PrNDWODAA4unKWgDsg7EuzWez0pfRLRijE0Plp3RnDTmY5p+ta2Et0ycJB1GoMg55a9yZ0pfRB6OWPqKLi6QHGW4tc2jZxgJXSqzYrvqD1WNd/KQfZKpOkfSA4hSa6ajyG5H+G1xAy/MZ5+S2FroB9F7Nha5nkR7Vla2QyyUmcVLuwB+Y+wJtOEdk/qHsKbXScgEEE49uZ8fGPigByx211N0hdCuC+W1Waw4DMbxvC5qpd3W91J4cDEJNclQmjql22hx7JAAxEztO4HzV2HGWkfPAeSzlzXuypTDhroRuMK6s9eFxyjTCLL2m+AOWaNzpCqmWgnfGxSqbslNLYTejC25v3r/ANbv7is09uR8uJJWtttKarj+Y+1ZgMGLjnG7mvTh0Z9CaTIhvDzQps1G0eYRF7Qdc089rXCZAPt71VGWRyziEERY3eggCcTuTbigECkBMum0Frie7uyK19kIcAd6yN02bG4jhI5/6WssNOAIzgQea58tHTi6NBYpaFbUXdlUtCTHmrKjaIAC4ZdnWkRekFiNYNaIiSc8swP9rLVeidXMiDwBz7pWytVoaILzDRqc8pB3KEKtKC5tTCAJOKSIA1zzHinjzzgqRy5YRcrZh72LLPRxH0zk3hvceXthc4t9rNR5OzQcld9Mb86+s4jJpOQ3NnLxOazi9C21shGKQFc9G3AW2zT6zfMmPaFTKQ15D6bgY9GDuIdHuSNHZbutPWUw/wBaSP04jh8oUDpZd3XWSo0CXNGNvNmfmJHel9FqodY6J3Mg82ktPmEm97b1Nag4+hUcaNQbO3mx3cQRycVDoqcmsluqUjNNxadsaHmNCrL/AKttGHCXA7iRmBwGnkqy2Uw2o9o0a5wHIOITKrSZhSa9ky7bSG2inUfmA9rnTqYdJ5rrXR61dZZqTzmXNBPOTi85XGV0voHbibLTZtD6g5AAO9rwsz+xxZg74phtas0aCs8DuLlAU69a2OpUdEYqjjG4nMjxKgrfowBPxlzb/afgAmFIoCW8p/qYf8U0BHQQQSAuujV89TVE5tJzG8ftqF2GyWdhaCIwuEiNoOhXBWOghdb+j6/BVs3VnN1LIb8B9GeWY8FLN8bQJbNSyg0QAEs0gEpspLnAa7FxRY59GVt7Yqv/AFH3LHnIOPPzK2VsM1H8/c1ZF9KQ8fOpXpwMeirYT4p6znUd45on09vFHZj2irmCQ2AEEdRmaCDQrYiBQJRLJksblfFdvHI+BWxsoEysHYK0VQdy21itAMHeufL2dWHo0NmbCs6DABl85KtslSWqxElcM9HUV3SBo6ofrb71g+l9s6qkGRBfMmM8A1Pjl4roFvpSWtIkE/8Ai4rln0o2n/1OAEHCxjRB3y4+0Kn4z/ajlzq5WYitUxOJ3ptBBdpICkVRI/SA4fpIE+ceJUdWtqu8so2asc21A9p4YXuBH8pQgNv0Ht4+rlp2VS1vJ7cY96HTmtNjedtOqzuOoPg5ZW6706lkT2hVpPjeKbarXf2jxU7pnbz1top/hc2g8c2x7nKbX7FE9GRrVMTi7eSfEykIILZMC230cVe1VJ0psn+Yy4+DB4LEq96PXh1Vnte91NrRzc7D7HFKXQ12VNodMzte73JhP2nQcc/FrCmFpiAn7MfS/ST3/JTCdswl0bw4d5aY84QgGkEEpzYSASpt0XtUs1VtSmYcNmxw2tcNoKhIIA7rdHSCnaKLajNozG1rtrSpDLRK5F0Pv/6vVwuP3b4DvynY74rq9AiPZx5Lknj49CkyotB7b/1e4LK1XAVHDiQfFaus3tO/UfYFjrwtDmVnxpiMjfDiF14wfSGKtMDImD5EfFNtEAnach8VKfXmIEh2Y4bwor7QZMbNqujFUSm1pGxBQxat48Ea1SCyTiRIkFgQmk3tLXXHm2DmNkqgpWebOXjVrjPIgQtbY6TcLSDEgEjZJAKhldnViVGlu6oA3IfFWdDM8lT2BzRtJ4K1o1C6Y03DZ+64ZnUim6WPypifSf7Guy81xvpjWm1vHqw3vDRK7H0je0Op4tGh7jwDQM1wi8LUatV9Q/jcXeJV/wAdas5MvyGESBQXSTBC3N50v/ZbMIEYgZ3F3WQfGB3rFUnDQ6HyOw/OxbK87cPsihSjN0jkaRcT5wO9JroDLOaSGnbDweYbHtB8U70htOOuTvZSH/5MTFKtIA2udnygA+J9iYtNXE6eDR4NA9ycgGkEEEgAnab4a4b48nJpLqjtHmfagByqZYzhinxEe5MJ1juwRuz8S34JpNgBO2R0VGHc5vtCaRtOaAJFrsZZWdTOx2HunI+CYqOkk8Vsel9zElloYMoaKkbNMLuWzwWOY3foNUk7EEWoNaToJ5J3BnnJJ0aNeE7uSnUrqqu1hg3bfAe8p0MrzZ3DURzIB8CV0ToDfpqM+r1D2mCaZ1xMGrZ3j2clkm3Cza5x5QPiifcxaQ6k8hwzGcGeDholKHJUJ7OlV2w53P3BYi9D987m7wxFaTo5bKlWzNdVzfLgTtOExJ4qgvak7ryGgky72z70Q7HJaG7EPu+WJQnHD86qxpOAIpjcZO9x1hQ3syjbodsEKyZhjDm55IIi6MkFoRMKEo4SSFkyW/R+qCKlM/iAI7sj7Qr6zg4W8o8Mlj7utGCq078vELe3eBlyEeGq5sq2dmF2i0u5gABOat22gkdkZcEzY7OwMnj8wnKhc0SND5HiFxyOpGS+ky1Op2TEIl0052gPA9wK4yu5dObtdabDUa0S5oFQc2nPyxLkVHota3ugUKggSS5paAN5LoC6MDXGjlyp8iqQXQL9+jgClT+q4nVMg8PcBiBB7WeTSCNPgtBZ+i9nFjFnfTaHFoD3QC7rXCesD9cnSByhV5ISxSbo4+VZ1LxLrLTbtpVCe5zcv7Sr3p10VpWYUTQa+CCKhJLhIw4ST+EntcMlk6YyIOQI8xmPZHetLZOUXF0wgQHgjQEEeKTUbBI3E+1EApFSx1HOOFjjmdGk7eSYiMgpQuqtE9VU/kd8E2+x1Bqxw5tI9yQDKctHpu5n2oCzuOjXeBTtWyvLjDHHM6NPwTAap6O5D+5qbUptgqgGabxlta7eOCa+qv8AVd/KfggBpBOiyP8AUd/KfgnG3dVOlN/8pSA7hctibUs1KRIfSZPEFglcct11uo1n0cJLw9zWtiZwuIDo3ZSP2XW7iv8As9KxUQ+oA9lFuJhnFiaz0YjXYsf0Xu+q601bfX7DB1jgXaumRLRuAkTxyUMbabsrwTpIV0W6I546rThjNzpBeTsG3D7VpW3RZ204NJpnODm4SYHaOY2DVQLD0s+sVer6uqyXDqyW9lwb2iXHZocuSs/rtN1R0uzYTiGeQph3aOw5kxyC3Jtl4RilrZHvDo1RqkYfuy3XA1oBG4jSfis3etzOoPgkuac2uiO47AVrKdpGEvluFoc4wR6Tu1E8AYneUi0WprqLsRxtLoJaJEZGMs9cpRGTQp44tfRWdHx9z/yd7k3e1zl5L2GCdRpMbZ+KduhwYxzTI7ToByIEAiRxCmucCE7qVkK0YmvY3UzJDm566j4JFVwdnMHQxtWrtLIVPaLO0n0R4BWUrJuJSdVT4/PcjVj9Rbu8ygt2ZojYUHeaS6uBM56w3PM7cRBGQ3IMv6s0Q04RuaAB4BLYqE9S8u7LHGNzXH3LeXTWxNbia9pGwsdv5fMLEjpRaAI6w+J+KI9La/8A3D4lTnByKwkonSbTaqpqDA04GgRJa2TtJEkjYpH2hVwkOLW7yD7yuXt6W1/+4UodL6+RJaSN492/jruhS8Bvy/06A+0FzZc9wpyHEuPpxm0Bu48czuzRWe2vquJgNpN1JnESM+Q2E+1YR3S173feFoaAYa0bdgBMwTtcdBKXaumDjTwMaKYPpkEnF+UZCG58ztOsvxv0iiypezeWa3U8OM1BDu0cwInRsa5DKEDbKdQuaCHS2RhcJgcNhkyP2XNm3+/c3wUiwdKn034sLXAgtLSSJBjQ7Dkn42Czpm5uq0dZTDZ+8pghwIzcNgM6g5DmEzbbxoPMFlTEzKGgDL1ZDow7li39KKnWCo0Na7bGYdqMwdZbAO+JSbV0oq1HAnCIyAaMueZJ84TUGJ5VVGoLhsBZnoXB2W70fenOvG9Y37cqbx4ful/blTh4futcWQcjWPrpBfKy321U4eB+KIX1U9byCOLFZpnNCIRsWb+3qvrDw/dJN81DqR4funxYWaYxthJAGwrN/arztHh+6MXs/eP5f3RxYWaQOCBqCVnRfDt48B8UX2y/f5BHFhZomt7QPZIE5ESJ2HUaKRWtLqjA17gWiMhDRloTG5ZE3zU9byCS6+qsQXCOQ+CXBjUqVGzuzBQlxOJ5/CBLg0jJs7CTBJyjaislYFlSYNSpiJz07WQA9X0s/wBlj2X/AFRlib4BKb0irBuEObBEaZ+MrPBm1ko2TRLA3V7nB5GUAYNd/q670vFhoOmTDi5w1HZe2QdokYT37ljf+pqskhzRJJMJqp0gqkyXNkiDlqDsKPGx+RWXd5Wxz3Ym9k8No4zqkWe+Ht9Jve34E5eKpRa6rx6bGjiWtUa0UnD0ng8nh3kCt8URtmndfDHfiA4GQkPeFki0b07RtTm6OPI5ha40FmllBZ/7acNR5oIATaK5kCNBrOsyZ04pg1fmVIr+l3D2BNYuB8FtGRPWcPNIdns807I+QhA+QgBlpI2FB1RPGkN6LqOJQA1G/NDEBvTn1fifBH1PHySAaZwlDEnRTO9F1RTGIaEqeBR9UUDSQA2XDcUYYNiNtEzql9WeCAEmEWAFLNLgEkUOCBBCkUowEfV8Ek0huQMDm96Jso2sjehB4pANVKmyEAQnCwpDqfBAAxoddwRdWjFIoAIgIYhzQLUOrO5FAHkjpBpcAThBOZiY4wNUiOCJyGA/Vc0GBmBpsnNLZUBEARyKgkp6zPIMgfDvSSQm2LfkSDlGRzSMbU+WIixaGRXnNBHCJIC7qfxD+n4JMIkE0IRtQQQQAiURKJBZGESjlBBDGAOKU0oIIAUSgUaCYgM1ROCCCACRIIIAIIIkEABE5BBMABE0IIIEG0JDzqggssYbCiKCCQBhJqoIJGhiqO187lPs38PuP9zUEFomNvUWs4oIJFBIQQQVSZ/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2230438" y="-2027238"/>
            <a:ext cx="6067425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6150" name="Picture 6" descr="snow-white-7-witch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98717"/>
            <a:ext cx="5443016" cy="407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18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2904834" y="404664"/>
            <a:ext cx="3800712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טַבַּעַת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מלבן 5">
            <a:hlinkClick r:id="" action="ppaction://hlinkshowjump?jump=nextslide"/>
          </p:cNvPr>
          <p:cNvSpPr/>
          <p:nvPr/>
        </p:nvSpPr>
        <p:spPr>
          <a:xfrm>
            <a:off x="4662264" y="3789040"/>
            <a:ext cx="4139952" cy="22159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שַׁפַּעַת</a:t>
            </a:r>
            <a:endParaRPr lang="he-IL" sz="13800" b="1" cap="none" spc="50" dirty="0">
              <a:ln w="11430"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מלבן 7">
            <a:hlinkClick r:id="rId3" action="ppaction://hlinksldjump"/>
          </p:cNvPr>
          <p:cNvSpPr/>
          <p:nvPr/>
        </p:nvSpPr>
        <p:spPr>
          <a:xfrm>
            <a:off x="395536" y="3789040"/>
            <a:ext cx="4032448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קָרַחַת</a:t>
            </a:r>
            <a:endParaRPr lang="he-IL" sz="13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962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674274" y="1164093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1" name="AutoShape 20" descr="data:image/jpeg;base64,/9j/4AAQSkZJRgABAQAAAQABAAD/2wCEAAkGBxQTEhUUEhQWFhUXFxwYGBgYFxgcGRgWGBcWGhocGRUYHCggHBwlHBcUITEhJSktLi4uFx8zODMsNygtLisBCgoKDg0OGxAQGywkICQsLCwsLCwsLCwsLCwsLCwsLCwsLCwsLCwsLCwsLCwsLCwsLCwsLCwsLCwsLCwsLCwsLP/AABEIAO0A1QMBEQACEQEDEQH/xAAcAAABBQEBAQAAAAAAAAAAAAAAAwQFBgcCAQj/xABHEAACAQIDBQQHBQUGBAcBAAABAgMAEQQSIQUGMUFRYXGBkQcTIjJCobFSYnLB0RQjgpLhFWOisuLwM0Nz8RYXJDSjwtII/8QAGwEAAgMBAQEAAAAAAAAAAAAAAAMBAgQFBgf/xAAzEQACAgEDAgMGBQQDAQAAAAAAAQIDEQQSITFBBRNRIjJhcYGRFEKhsdEjUsHwFTPxBv/aAAwDAQACEQMRAD8A3GgAoAKACgAoAKACgAoAKACgAoAKAIzb+34MHH6zEOFHIcWY9FXiatGLl0IbwZFvJ6X5nuuGUQp9o2Zz5+yPn301RhH3uSvL6FGxe900hvJLI57Xb9autRFdEVdeerGy7xODcFgeoJH50fivgHlEvs/0hYuL3MRIOwnMPJ7io86uXWJOyS6Mv263pceR1imh9YzaK0dgb2+JTpbqR5UmzYlmLHUwlOSiW2Hep43H7QFKNzUG6eHxD51m8xrqdV+Gqcc1PlevctyOCAQQQRcEcCKcclpp4Z1QQFABQAUAFABQAUAFABQAUAFABQAUAFABQAUAFABQBXd8t7IsBFmb2pGHsR31Paei9tMrrc38CspYPnPefeSXFTNJMxZjwHJRyCjkKtOxR9mIJd2QRu1I5ZY7jw9yM1wOZsT8qHGXZFobXLEnhE5gjgk98Mx6spt5Cs01cdiiXhseuX8WixbPiwMuiJET0tr86pumup0q69HZ7iiyxbqbEhTEPKkYXIlhbq1/yq0ZNvlidRRVXjZHDYvtTFEuTYkdn6VWcuTdRDbEsm5W9UYUYd82lyr8QFJ4HmLG9MptXunI8S0MnN2w+qL4DWk4R7QAUAFABQAUAFABQAUAFABQAUAFABQAUAFABQBGbx7aTCYd5pOCjQc2Y8FHf+tWjHc8EN4R8y707ekxMryyNd2PgByAHIAU22e1bYlYruyCjjvx86zpepccJiVXgL9tMVij0RVxydjaZ6Vf8RIjYj044HiKPPz1RO08sh1Gh6ioflyJTkuSybsb2GD1kczEhgMr8bW5HsrDdS17h1tHrVuSvfHqSf8AbsfH1qW/EKybLOmGeiWr0uM719ya3VxYSX1pGh+lqmt4lllNTV5tb29y37P3rGTL6woAWCDKNVucvtMCDp06VsVyZyLPD25Zxn1+Y+3c3raXEeof2gwJVrAG41s1tDpfWohdme0TrfDlVV5q+qLjWg5AUAFABQAUAFABQAUAFABQAUAFABQAUAFAGF+mbeEy4r9nU+xALHtkYXbyBA86fX7Mc+pV8syxvaakP2mWAIzsEQEkmwA4kmqyZKRpu7nogd1DYqTJf4EAJHex08qxvUt+4h6qS94tUPomwQGokbtMh/Kqu271J21+g3xnojwhHsNKh/Fm+TCo8+5deSdlbKjtv0TTx3MDrKPsn2W+tjTI6tfnWCrp/tZRdo7NmhbLNGyEcmBHkedaYzjJZTFOLXUZFD0q2Co8jx00a2WRgOl6rKuL5aNFerugtsZPBoWycZmiU30Kg/Kud7smmexpatrjNd0W/wBGmEL4ppT7saEX++5Fh/KG8xTtKm5ORzPG7VGqNa6t5+iNQreeYCgAoAKACgAoAKACgAoAKACgAoAKAM2359J4wzNFhVV3XRnb3Aw4gKDdiPLvpqq9ndLoU3c4Rm//AJs7SDZhMvcY0t5Wv86U2i5WMdjXmkeSQ3d2LMfvMbmrkDGT2RpxNUfBJonoa3b9bM2JkHsxaL2yEcfAH51j1MuNg6pdzYJ8RNmKQooA4vITlv8AdVdT5ikKSQxrI0mkx6e0v7NN9yzxk9zFmHmKupplWhfYO8KYktGVaKeP/iQvbMoPAgjRlPUVfBUmGjBqrimSpMa4rZscgtIiuOjKCPnVfLS6Ft7KPvtuRhzhZvUYeNZQhZSqgG41sLdbUtWThNZfAxJTTWDCcMuYEc660I7uDE+CY2Htj1X7qThfQ8hfr2Vjv07byup2vDvE1RHy5rK7fA+kNyIY1wcXqwNRdjxu97Mb89R5WptCWxYMGunKd8nJ5/jsT1OMgUAFABQAUAFABQAUAFABQAUAFAERvbtE4fBzyr7yocv4m9lfmRV4R3SSIk8LJ8ybVN61anpgVUQ6LrasKXI4ejtp2MLLIyN4YzI4AFySAB1JNgPOkN92WSzwbTisU2yMDDGijNlDsQRrJcF1Knip1FxqNNK56/qybZp91YEcB6RC7MMQHwqsQYS8ZOZWsLZjYaHW/Sq2aeWMxLV2x/Mi8RYmRGAkIZW0DgW1PAMO3kay7nHqOcYyXsjx9mxySxzMP3kdwrA2NmGqm3Few9K11zyZpIk6cUCgBOaO4qk4bkWjLB89ek3dc4LE+tjH7mUkjoraXX8xTtNa+j6oi6OfaRVp3BW9dGySccmZLk370I7QWTZiqPeikdGHec4+TCs0S7L/AFYgKACgAoAKACgAoAKACgAoAKACgCm+ljFqmz2DEAu6Ko6nNmPyUmm0f9iKWe6zAdoiteoWRdZHomt6yRjyObE8TJrlFVsll4QJGl+iPdEu4xco9hT+6B+Jvt9w5VztTbn+nH6miqOFuZszQKR7QB7wDVFHgs2ZP6SNkzwStOYRisOQRrqYRlsFC65VvrcCt2nvjXDa4p/P9jJqKJWy3KbXy9fX4kpuPNiHhMbDPCTaJibshAVirHmBfQ9lqR4lpoQsezjOOPms/oX8O1E51KU+vKz64bWfqaHCKx1o1SHFaRQZqjIYC9GQK/vhshMVh3hce8ND0YagjxrPZPZJSQ6CysM+aJlKZkbirFT3g2NdWMsxMjWHg2L/APngnJix8OaM+Nm/K1QuodjYasQFABQAUAFABQAUAFABQAUAFAHGYnhw6/pUAfP3po2izbRKFmyRooAJNgzXJIHInTyq6e3APko5xF+JprtyuSu3A3kn6Upz9C2BTY2AaeeOJfedgvdfifAXNJnPbFyZaK3PB9QbKwiwxJGgsqKFHcK5tSzyzW/Qeeup+Suw7Vwakq44E4MGie4iqCb+yANTx4VRxyRkXValRwQ2cySWqs54JUcjVp6zStHKBGbX2a01mjnlhlUeyyt7P8cZ0YfOr1288lZRG+zNsmWBmmASSIsko5Bk4kfdIsw76pqOpetHzfj5s8sjjgzs3gWJ/OuvBYikYpPLZ9F+h7d5sJgc0ilZJ29YVPFVsAgI5Gwvb71XXqQy9VJAUAFABQAUAFABQAUAFABQAlfMewfM/oKjqSK1JB8/+nPZbJjhLb2ZY1IP3kJBHllqz5QGZUsDygDUPQ3sAmRsU40W6R35seJHcNPE1g1lv5EaaIfmNmt7NUq90Z3GUjGmD0kOcPRkXMeBwLDmaNyXBnafU9kewqJySQRWSMxuKyqzG5ABNhxPYB1rDOeWaYxKjPvFhvWFMU8kT/eJVF7M0ZKg95vTZaS1LdjKIjqoJ7VhMldkY8ZgqSetiYFo3vf3SAVzfFxFjWdpxfI54nHcig+kPeAQDEQxsC+IkzPY+6oRFt3nLr31toh5sk30Qmx+VH4voUjcXFQxY/DPiAphEnt5hcC4IViOisVPhXTMB9XowIBBBB1BHAjvqxB7QAUAFABQAUAFABQAUAFAHLtYE9BegDjDrZR3fOoXQlitSQZ56boYzgA7/wDEWRfV/iNwR3Zb+VWi8AfP4gDcNKsoKXQrnB4mHN+3h/sUuUXHksuT6V2JgVhgiiUABEA0621PnXn5tyk2zopYWCbh1FbKnwJlwxDGKFUseQJ8qtN4L1tt4IHC7zKArSxvGj6q2jKR2leB7KpsmuWbJaOUm4wabXVdyeusqZ424jRlP+/KomsrKMfMJbZL6MRxOMC2DG2nHkbcf+1Z5zb4ZeEO6O/U5lN+BH1qVXlZI3YZm+29ysQspbDOJIWN2he1xe9wpOmt+etdTS+KSr2ws91cY7Y+RztV4bC3dOCSm+c98/MqG8ay7NeMRsQTCBlZy3qnNsxQXsL208aVGVeobwsL9zW4zpim3kpckjSMSxLMeJNa4wSWEZ5ScnmR4y5bVboyptvoe3kZ4/2ZmPsLmjN/guAV8CR4GnSisJoEzVYZzoG58DyP6GlE4HFBAUAFABQAUAFABQAUAcypcEdQRQwE8I90F+PA940NVj0JfUWqxBm3puwzPgQw4RyK57rMt/8AFVl0YGCQYjKaIT2MiSyS2yQsk8K/alQf4hU6myLrbXUmqL3I+g9qyGNBIOCsCw6pwPle/hXnGuDqV4k8EjhJQbWNwdQabTMTZEdSIGBB5itbSaEp4ZS9ycWgEuDxAGUsQubhe9ivYdLjxptMkuH0Ox4lVJ7dRX1ws/yLTbOxWALtABLhycxU+8o7uPiL8KiylrmIuN+n1aSte2fTPZk7EY5kSUAEEZhfWx/UVl8pPkxvdXJwYqZgBV+EiNjZF7U2ksMbyNwUX7zyFY58vgdGGXg+dN4tqNiZ3kY3udO6uvRV5ccGG+3fPjougigCCtixBfEz9RFzmW9UfKySax6E93pvWnEOjJGqMoLAjMzFeF+IAHGrZxDBHc2eZQEPd8+XzpbLLqLpwF+NSQe0AFABQAUAFABQAUAFADaT2GzfC2jdh5H8qq+HknqODViCI2vh1mR45FBBBVl6g/lUxfJJ8376bqSYKUggmJj7D8iOh6MKJR7kCO4cWbaGGH94D5An8qzah4rYyr3kfScsd1seB0Ncxr2TUn7RA7MmMEn7O59k6wsea/ZPaPpWdPDNU471vX1LLDLW2qzJilEr+292C7mWEqGbV0b3WPUEcDTvkbtNr9kfLsWV29Ud4PZ2LtleZkTsbObdhI+pq2+S4TKWW6bOYwy/sSeFwiQx5Eva5Nybkk6knxpMppCHOVktzGONmCgsxAUakmkTsyPguyMb9Im+Hrz6mEnIDqeprTpqHnfL6CdRcorZHr3/AIKGproGAWigeRgoBJOgAFye4Cpw2Qbd6K/RyYbYnGIM9v3cTAHJf4mHDN2cqsBqhIGnkBVQPBGSbt4D9etBIrUkBQAUAFABQAUAFABQAUAeMtxY8DQAjDdTlP8ACeo6d4qq44JfqI7ShuuYe8vDtHMVL+AJkFjMLHMhWRQ6NxVhcU1PKyD4KtgdycNhsbDLDnBu5ylrqPYI0vr8XWsOve2vC7s06eCeZehoAS61kUcxDOGRO0sAsq5W7wRxVuRB61iksM1VzceUR0O03g9jEAlfhlUXUj74HA0RbQx1qfMPsTMG14mFxIhHYw/WnxuM8qJLsI4neGBeMqk9FNz5CrSuyEdPP0Kftn0m4WO4QmRvlVY0WzfT7l35cPel9uTMd5d858Yct8qclFbqdJGHL5Zns1Ta2w4X6iW7W60uLkCRqPvOeCj8zW6Udi5Rkjya3sn0P4RADM0kjc9cq+Sj86jJJctibuYXC/8At4EVuoF28XOtDYEzlJ4m3d+tQB0qAcKkg6oAKACgAoAKACgAoAKACgAoAKAOJEuO3l31DQHBa6/740JklfAszL0Nx41aHVotL1GcBz4s9I4wP4nNz8lFYPEHlxj82a6Vipv1f7FkRdKrFcCG+RtiYqz219xsJDMr1rJgfkZSbIgJuYkJ/CKMl1ZNdzqXBr6tkRVW6kCwA4g0J4ZGW3yfM2NgaN2RhZlJUjtBtXfjJSSaOZJYbRzhgS6hRckgAdSTYVZPHJB9MbhbvrhcOoI9sgFz2kVZycvaZPThFtyX48OlQVPWYKNSAPKpATjxkbGyuhPQMCfK9ThgL1ABQAUAFABQAUAFABQAUAFABQAUAcq4PAigBGY2PYfr/wBvpUdySs7RxqRMzubDLfvtyHbVlxLPwLxi5YSPN2cO2UyOLPKxcjoD7o8BauPZZ51zkunY22YjFRXYsYFaUZAIoayGRrNh+lZbKe6HRmNHQisrg0OTTOCKqSZ56QtwDiWOIw1hKffQ6B+0Hk31rbptTs9mXQVbVv5XUq/o43Tl/b19fGyCIZrMLe1cZbcjzNdKMoz915Mu1x6n0Fgl0udFHDttxPdTmUZE7S24W9mA2HOTr+AcPE/1rTVR3kZ5244RByQhtXu56uSx+da0kughyb6jKdoAbMIwemgP61fDIWexIbN2xLD7jGWPnG7XIH3HOt+w6d1Is08ZdOGNhc11LhszaUc6Zoze2jA6Mp6MORrBODg8M0pprKHlVJCgAoAKACgAoAKACgCB2jt+xKwgEjQufdB7B8X0rRXQ3zIVO1LhEFi5S9zM5YcTmNlA/CLCtUYRj0Qhzb6jXDwxsoYIBfgbWPYdNaYyuWSOCxDowBkcre2VmuL9hOvzrJqK1t3JD6ZtvDFMTgUklDOuYpqt+RPO1cTxCbyoo6mnbSeCawaUiiPcixjutQkKACoATeMGqSgmWUsDOeC1ZLKsD4zyNqzjCM27j/UxO49+2RPxvw8uPhXa8Jp3yMmqmoxKrsnbGKxBMTzMYIwM4soznkpYC9tLkXr0VlFcZeyuTlqyW3nuO33liV2RgwymxOW44X5Vns1FVc9knhmmrQX21+ZCOUSmHxSSLeNgw7Dempp8oyyhKLxJYIva+yVmFiNeTcwf98qvOMZx2yJpunTNTiVT+zMrFHGVxzUkBh1Wxrgaiq/Ty4k8dj2Wis0mthlwWe6Hey3lw0wmhkcPbKcxLKy9GU8fypD1Nz6vI+XhOlfRY+TL9sXf9T7OLUR/3i3KfxDivzFNr1GeJLBytX4RKtbq3lfqW7Z+0Yp1zwyJIp5owYfKtJxx1QAUAFABQAw2zteLDJnla3QDVmPQCqTmoLLHUaey6W2CyU2DeybGFwqCKAaFsxLsea34AdbVp0kVYt7XyK6+r8PLy92X3+A12nteKAWJu3JF4/0Fa7LYVrMmZdPpLdRLFaKvtHGy4gqHOVGdQEB6n4jz0vXPhq53WqMeEd6zwyrSaac58ywWaTHAaDlXaUDyrkRUu1M+JjUGyxkFu120HkPrVbas1y+Q2uW2Ufiy+4bUk9TXj9TLfaduCxEl4lsKfCOEIk8s7q5AUAFABQBzIt6pKOUSmR80VjWGyvDNMZZM+30x+aX1Y4RjMfxEWHkL+deo8DqxU5s5niEuVEbbCXJhQ3OQlye/h8q6S9qWTHZxwRkUBYGQ/GxI7uA+QrzfiPt3tr5HuvBoeVplF9XyJxFo2zxnK3ZwPYw5is1OonS+H9DVq9DTqY4kufUu2xscJ4lktY6hh0YaGvR1Wb4KS7ngdRS6bZVvszraOzklWzaEaqw4qeyryipLbLoRRfOmanB8kE+Cmj0MQlH2kYAnvVq50/D+fZf3PRVeOwa9tNMBDIwIGGYX5uygfI1SPh8s8tDJ+N044y/od7OwRwoQwt6uVeLL7ra3yuvBl5a11lRFw2s8xPUN2OS79jTtg7WXExBxow9l1+y3Md3MHoa5ltbrltZpjJSWUSVLLBQBBb1bxrhEGmaVvcT/AOzdFFKttUF8TZotHLUzwui6syjaeKmxEgZ2zSucq9BfoOSjWslVcr7En/qPS2yq0Gnbgun6sm9pYgYPDpFF759le/izGu7dbGirPpwjyGj08tbqMSfXlldwsNySbljqWPEmvPynK2W6R7iqmFENkEO8Qtmi/ET5Kf1FdPw2GbTieOW40zXq0dzT5VLHgAT5V6LoeMSy8EUAREzH3mBY97f7FW6Vtlk91yS9UjXdkJZEBNyFFz1NhXz+D3TyeinwiZFbzKe0AFABUAFABUgRu29oR4eMySsABwF9WPQDmar5Lse2KyxkX37GN7RnZllkf3pLsey40HgLV67TU+RQoeiORbarb8rpngnJ0IwKZeUQ/wAtLgyPz8+o7fDgwxFNVyLw7q83YueT3GlmlwRGOjsOFydFHMmlKl2S2xNlmojVBzk+ETWzSIIVQ+9xb8R1Nekoo2QUfQ+faq/zbZWerB9pmtHlmbccjahqfLDcKJtS9V8sncNMViLmmRiVbJrcHFMMa6fC8AY96PYHyY1z9clhM2aZ+yzRq5xpOJpAqlmNgoJJ6AC5oZKTbwjIcbI+KmeZ+B4X4Kg4Dy17ya57zZLJ7CiEdLSoLr3+YvsDA3YzEae7Hf7PNvGu1pNP5ccvqzzPjGt86flx6L9xpvjEc8L/AA2ZT2E2I+lK8ShKVWV2YzwC2ML2n3Rzs7CE1yq4nqLbUhtipQ05y6rGuW/VjYny0rveG1YTmeS8b1G5qv6sjcRPmQR82lIP4VN/0rpdXg46W3MvgOZo8yleotWhrKwZYS2yUvQtWxt9Aiqs8T5gLZkGYG3O3EV5Sfgt1c/Y5R3vxtM45zh+hLNv/ByjmP8AAB9TTV4be+wl6ipfmEW9IC/Dh5D3sg/OmLwq59Wij1dXqNJfSK2YKMNqQTrIOA7lq68JnnDkH4qvbnk4O/0/LDxjvkP/AOaYvB/WRR62HoIyb9Yo8EhX+Y/pVl4Ou8iPx0f7RliN58Y/GYIPuIB8zenR8KpXXLFy18uyREzEsc0jNI3V2JPhfQVuq09da9hYM9moss95kbtJrqwHQ/SmS6MK/eRbtizqcFE7agIAfA2rBFjpr2mOV2SygiKVkU/DYMB3A8KRZRXN5aNlPiFtcdvD+Yznw6RG92eQ6AnViTyVR9BTaaa61lLAnUau7UPEn9OxKbP3QxUwzOVhB5MMz27VBAHnVJ62K4islI6b+5kivo+64p/CNQPnek/jrPRF/wAPAYbR3IxEYvE6zAfDbI9uy5Kk+VNhr/7kVlpU+jK2OJBuCDZlIsQRyI5VvhNTWUZJwlB4aOl41YqXP0e7MN5MSeDgRx9qKSWbuLf5a5Ots3S2rsdCiG2JdqxDijb+7df/AIEVsmYLO1iTlbiq27LXPbamPTSnU2huluhC+O4hY4PWgKAUhHG4s0nZbkv1q2m0m3mRs1viSWVB5b7+ny+JJSTKo6W5V0VFnn2yOx2LR1KsAQdLGmKv1KqxxeUQpwoAIWWUJ9nMPK9r0n8DVnODf/y2o24z9ThIlUWUWArbGKisI5spyk8yfJDLERi3Pw5cw7zYH6VWCfmfAZOX9FEoDWkyBQSANQAE0AMc15z2J9TVfz/Qd0q+o7LVcUc3oA6vQBzI2lBKIjFyVVsfFEluvjrgYM3uZQ4/6Y9o/MDzrBJbZND5rK3F/kawvUJCSV3N2UCv7VILu/8Awwfgj1AI7W4k9LVi1Nu57V0RsqhtXxHGL228jFMLlsps0rC63HEIvxEdTp31xrtZh7YcnQr06S3Wfb+RudmStq2Jnv8AdYKPJRSFO6XcZurXSKF4sPio/cxGf7sqg3/iUAimxsuXfPzKPyZdY4+RXt9VV09c6+pxEdrgkZZo72IVviIvcc9DXT0GsfmbWsfD+DPqdLmvKeV6+nzKniQ2U5eP+9B2nh4135Pg49a9pG14SIKiqAFAUAAcBYcBXn28s6YrUAZDhseblm4sxY97Ek13Iw9hJHNnL2mLy7T6VKrIchi0zuwRVZ3PBVFyf0HadKmUoVrLJhCU3wTeE3Lxbi7+riHQku3iF0+dZJa+K91D1pfVnWK3GxKrdHikP2dUPgTcVEdes8ol6VdmVyVGRikiMjjirCx/qO0aVuhZGazFmadcoPDIm/8A6h/wL+dMh7zCf/WvmOVcU0Rg6vQAUABoAYwn9+/4Vqn5x0v+tfMdmrij2gDy9AHEx0oJRDYk61SRpiSm6swGIzEC4j08TSLPakWfEPqWzbeMth5GHJD9KTjHJWPLSLvtyT1eHjij9kyZYwR8KZfaI7coPnXntXa4Vt92dfTQUp5fbk82bAqgKosFFgOyuVSlk0WtvkkgK3roZT2pAbbT2dHPGY5VDKfMdoPI1KbTyiYyaKhu/uoy4vLKwaOEiRSeMn2Lj7p1PcK6a8Q8yHl/m7/IRLSqD8yPR/oaJSACgDH9u4Mw4maMjTNmXtR9QfA3X+Gu3pbN9aMF8dss+o1ggaR1jjGZ2NlH1J6ADUmm2WKEdzKVwc3g0fZmDhwEYX35nF2IHtufH3UHK+grz2q1azum/kjq1UtrEego+0p24ZIx0sWPncD5VzJa6T91GlUQXXkQj2+wbL6yJ2+z7p8wT9KiOulnlIu9LHGcNDbenCJjMOzxi08F2APvWtcoeqsBp2gV1tHq1ndH6ox3UNLbLv0ZlJcevJHxRgivRQftfQ5c1/TXwYmmItTslNo6jnoKOIvnoK4DNQAxeULMb63QaAEm4PQVntvrqeZvHBohXKyvEV3JCPDzFbiCW3XLb61jfjWiTxv/AHGLQXPsepgcQeGHkIHHVbjwzXpb8e0SeN36Mu/DrkJOrKbFHB6ZG/StC8V0jWfMQn8Hd/aN8VMAPaDL+JSPmRTa9fprHiM0w/DWx5cSKmp7ZZDiElAsq6lfeHVTxqs1xldgTy9j7k+cQJoWCm6upHmKphSWRfMJcl+/tAT4TDYgf8pgJRzUlSjXHYSD3G9eW8RplGLXozt6WSbx6oe/tKxjMxsPr3DnXHhLa8s1bHLhDqKeZxdUCjlnOv8AKOFaVO6XupJfEW4VR955+R3knPxxjuUn6mrYvf5l9iuaV2f3A4Et78rnsX2R8taPIlL35P6cB5yj7sV9eT1NlxD4Bfqbk+Zqy09a7EPU2vudktF7SksnxKTew6qTrp0psZSr5Tyu6/griNnD4fZ/ySSOCARqCLg9lbk01lGZpp4ZDbzbvJilBvllT3HtyPFWHNTTqbnW8oXOCksMYbr7IOFWeSVB6y9gQb3QKDZT0LXqdXqVJbuyRNNWPZ9RRVytd7vK+pA4/wBFHCvPTbcsy5b7f72OmllccJf79xycEzj94cq/ZU8e9v0piplL3uF6L+Svmxj7vL9X/BxNsvDsuQxpbpYVLjX0IVtie7JDYM/s86I7cGZAzHRoXUkXY/ZIH+zVNO/Luw+jH2R82ttL4/Uy6QgGFrj4kPZcm1e2ol7MWeetjlzj9RpPox760yeCkeUSOw9lT4k/uV0HFzog8eZ7BXM1vi9GlXLy/RGivSyn14Rb49yVRc0sskh+zGAv11+deY1H/wBJqZv2MRRtr0NXcXTd7BiwYMr/AGfWkt4gGsD8c1nVTZo/B1/2omMMkMItEir3cT3njXKt1llssyeWOjThYQzxW02EbtJY6H2ALjsHUmoUnOajH7j40rPB6casSHKAptmsBztzqmZylhslVbuof2uQsLnVJQNR8JI59nbypjpays8oqq08pdjjae08pCvYI2gawIBPDMDyPWiqMn06kqpNZIXG7rYeS97Qyfaj9w9CUOnlXT03jOp07Si8r0Znt0kJ84IGXYeIgJsomTrHx8UOv1r1Gk/+k081i32X+hzLvDZ/lGS4eSNsyJJGCdVdGyeYGlbl4no5cwsQv8Jc1icfqWvdWHGOPW4f1SB/ZfO2ZXAJBDR2v1tqDrWPV+IUTzFLLXfsPq0k6n7T/kumzNjpFZ5GzsvC/uoOiAnQDhc61wdkE9xulbKS2r/09m3ijvlTO9uORCw8xpVZXt9CY6Z9ZcfM6wO1vWNaMMW5hgVyfivwqtdk3LC5ZM6FFZlwv3+RNg9a3rPcxfI8Z6hywSkcl6q5cE4GmyMWFaSJiAFIZfwvfTwYNTNJP2XH0ZbURbxL16/Qmq2mUa48i1jzPyXWs+oa249f8cjak85IzZxDF5eTGyk/ZH5E3rBTiUpWdui+RquzFKv06/MeTglSAbEjQ0+fMeBEeHyVKbaUokWMAes1zI2gso95X7eVcx5T5OioR257Cr7xQ2tKCGHFGQkjyBBq3mNdSvkS6x++SvNgsLjn9a5EKcFVQELBTxY2436U1+KaijMIfzgVZp4vHGX6krHsPZyAMUja/Au2a/maw2+Jamb5lJlY6fHCiSLY+KMBUKKPhAsB4CuZO2ybbwx8aWNn2kpNs636XF/KlOE3y0xyrwRzY+IFmDJc+8bi/iaaqrHhNMZsYhPtFQL5hY8Of0pkaJN4wWURk+0lPBr91yB3kaCnrTy9C+EjwYguMwDMOxWP5VPlNPBO6EeMhLtMlFHtZE4EI2Ud7AWqyol/rKrZGTeeWJDEMxyiOVja4XIfd6i/KreTjnK+5O+C7nc2JkGjxyg2uLqfdHE6chUKjPRohWV9hRJJhlvFIC3u3tr4g6eNQ6o+qK+ZWxzeYXzJwFyC6/K170vZD1K74vohvC6xux9cUdgCBFqDfT2lPOnwlLb7Czj1BqUusfuXTd1Y3hRsRnaTW/rA9uJsctsuosa7OnVG1OXX45Ode7FNqHT4Y/8ARxjlBJ/ZvePEZSEX71zbyHGqaiNcnmvr+hFTkl/U6fqO9mYIRLa92OrMeLN1NTVXsRS2xzY5d7UyU8C1EbPLWaUxyiMdoY4gpGnvv8lHE/l40uc3jAyutcyZWN5Hk9f+71/drf8Ame350zTt84Hx27Fn4/4NOrtHGIHbMrSM8UY1CankM2tr9SAK5WslKc3XD0+2TfpoxhFTl0yOcG6tGvC2UadlulTTKLrXyF2qSm/mR2NkeH2lBeLmBqydo6r2UmacOYPj09B0dtnEuH+4g+JhxCi+Rx4XH5g0l2bupdQnB8cELjNkWLepmSNXFmDakaW9k3pFlUJyTl2HxtePaWRnj8bJh09c4heOJbWRxfUixVSNKXDROWVGXLZEnDHcgcHv9EBIzYa8jNcDKpBGlhe+lPn4bbuSUljuR14wxQb4QmMouEJLXvmC2F/vg/SoXh927max9RsapyfGRSTeiPIFTCW4XBReHP2r/OoWhu3cyWB0dLPPOcir70Rg5khs1gthGNB46VRaK9vDYLSvo8jdd7XV2b1OhAF8q5ud+fCmvQT243clno3joxAb0FCzJEwLcRZcpPVhfQ9tR+Bm8JyJen9UwG+MiX9WhS+pFwEB5lba61b8A370v5Kfh+zQ1j34kQFcranhdcgvx1427LVd+HZfvfyKlGKfMRrNvs91tHoosPbsQOgtyq8fDVh5l+hVzS6RE5d95m1ye3qFJbQA1MfDYr83BXzOMbUN8TvfiHy2strHUk5iO61hV4eHVRznkPMl2SQrst8RiHALsWdgFUaAsdBw1tTPw9SxGMVk2UR2wdtr4Rq20tgnD+reKwyRKrPlBUst7mT4he/vDxqdXQ1hxXCXY5dN6nlS7v8A3B1BttkFpUZfvKC6N3Ea+YrHGcl0LypT6McQbYZz7EUrdpUKPNiKsrJlZUxXVolYsSbe0LHvvTlbxyIcFngSklvSZzyXjEbzzhFLMbKBcml5LqLbwiO2QhctO4sZNFB4rGOA7zxqo2xpewu37klu/gxK00rC6lgidojBuf5mYeFdXRV+w5PuZNVPGIrt/knsXiMi34k6AdWPAVqusVcc/b5mWuG94GMkZCPb3mBJPVrVj2va/V/uPUk5LPRfsM8Lh1kw6WupCgAjiCOPz5VmprjOmPqv3HWzlC2XzI1se0JyYjQHRZB7jd/2TSZKUHhjVCM1mH2Ge0Y8HfM6ozHgF1Zu4Lxpe4bDzeiIiLZq4jERwrGka5rsLXNl1IZuFyPhFP08N88F7J+XW5N5LvvVuvFi8K8GVUPGNgAMrr7p05ciOhrt7F6HGVkk85MKTZbxyNHKuWRCVZT1Glx1B5HnWSfDwek0ajbDciVw+EFCWToYwSEeEpirKuZ62DqXWR5g1lwtUcCd5H4iE1RxIciNmiahIzT3dhhLC3Q1dNGScJvseDBv9k0bkQqLH2FF2e3PSo3oYtLPuKYfAKWC5sxJACrqSSdBpU4nJZjFkbaIP+pNGx+j/dB4X9fOuQqLRpoSL8Wa3A20A7TVqamnukZPEdfC2Kqq6IvOLwyyI0bi6sCp7jpWhpNYZyIycXlFGbAT4KT1a3mgbWO5AZTzUE6G3TpXH1NHlvK6M6sLY3Ry+GOxiMQ/uxrGOrtc/wAq/rWbkMQXfJ1GWQj1k6nsyqo8Nb1APD92I6mxCopdmAUC5J4WoKpNvCIjOJyHlYJCDdUJF3PJn6DoKB3ucR6/70JOFHn9mG4T4pbaAdEv7x7RoK00aaVjy+EZ5zjXy+vp/JZ8Lh1jRUQWVRYDsrsxiorCOfKTk8sZbRb97EOVnbxAUD5Max6p+3BfNjql/Tk/kdk1BBEQKDh2bMVF3cEG1hckVhrSlW5fFs2WNq1RxnhIiF2uAoXFgLmAIYi6MD16HsNJy2uRrq5zWN0dJDkwaqL+/KFsFH3TbVqgvzHmx/QkNmwLHisNFHoAJHPUgLYknmSWFa9Cs2/Qz3ybqk38C612DmDPaGy4ZxaaNHH3gLjuPEeFVlFS6jK7Z1vMHgw3bOAkgnmjSRgEkIAOvs8V/wAJFdCrw2qytSWUMfjWprlhvIxO0cQvND4EVWXhMl7sjTHx6b6xQDb8/NEPiaW/DrV3GrxuL6wOX2/Kf+Uv81Vfh93wLf8ANQ/tGj7blLW9WtyL8TS/+PszhsH41xlRE22hOeAjHnV14VLuxb8cn2ijlsROfjUdy0xeEruxUvG730x9jk+sPGVvCwp8fC6l1ET8V1MvzHH7KDxJbvJNaIaOmPRGSeptn70maF6L9lq2JQ2Fo1Mlrc/dXyzE+FGsarq2ruIp9qbb7GxVxzUFACOLwqyKVcXH0PIgjUHtqsoKSwy0ZOLyiOTYEfxPK46F7f5QL+NZo6KpPOBz1U+2F9Bvj9nwlQkUae8CxCjQKb6tzJIFL1GzZsgvsXrnPO6TY2w2AWeYpIoaKNQSpF1Z2uACOBAAJt2ik6OlSk5PsNtscIcdX+xLwbBwyG6QRAjgci/pXRVUFykjI77GsOT+5IAUwUe0AR211t6t/svY9z+z9StZNWvZUvRr9eB9D6x9V+3JxiBmRlvxBHmKRJpxaLw9mSZCnGo8Zw5OR8uUg6HTS4B4isW/Fara7YNbg1PzFys5EMHi2zmGYAOBcEe669R0I5ilkyisbo9B9wHQVBQ73Ww+d5MURow9XF/0wblv4m+Siutoatsdz7iNVPGK126/MslbjGFAGTb+wAY+T7yRse+xX6KK7Xh7/p/Uw6viSZW5IAa3mZSGU2EqGhqmNJIbVRxGqQzmWzIe8fKkTWJxf0Gx5TFQKYVPCKAPQKAPFXUUJEM1L0Uj99N/0k/zNf8AKsXiXSP1J03c0uuUagoAKAI3aMj5rCNnBGlvdvrfMeXKsl/mOWEsr/eo+pRxlvH+9hJtnzMNZUTsVM1vEkfSq/hZNe1L7FvOguiz82PNm4BYVKgliTmZjxZjzPgALdlaaqo1x2oVZY7HljumCwoAKAEcZhxIjIdLi1xxB5Edxqs4KcXF9y0JbWmVr9tyN6uUhJB10DD7Sk6EH5VxLYzreJHQUVJbo9BDGNBILO0bd7C47je4pLkMipx6ZIssqyx/vhIqElQLvLqLZfZvccPKpSb4SGt+y+Mfoibw+zJcQf3imKDmCbSSdlh7i9+p7K20aNt5n09DJO+Nfu8v9EWlEAAAFgNABwArqnPOqACgDH978es2NmZNVXLED1KXzf4iw8K7mghtqy+5z9W8ySIfNW4ynLMKAQ1xCUYLqRCbTUgX6EH51nvXs59DVVLnAl608KksgE1QSe+uqckHoloQF23F3gTDTpJIbRspjkbkt7FSey4A8aRra99WV2K0PbNp9zZMFjo5lDxOrqeakGuEpJ9Dc011HFSQFABQAUAFABQAUAFABQAnPh1cWdVYdGAI+dQ0n1JUmug3Gy4B/wAmP+Rf0qNq9C3mS9WOIoFX3VVe4AfSpwirbfUUqSAoAKAKNvbjZJEnUO0aocgCEgk9Sw18K5FuoslqFWnhZNMYxjDOOxRIcDYBQdAOn9a93GaisJHAknJ5bOxgtfe+X9anzfgRsPf7O+98v61HnfAlV/E8Oyr/AB/4f61Hn/AlV/Ea43YOZWGfl9n+tUndmL4G1ww1yMf/AA3e373l9j/VSvP46DtvJyN1v73/AAf6qr5/wLbRSPdP++/wf6qj8R8A2iy7of33/wAf+up/E/ANg9wW6fEGW4I4ZP8AVVlqu2Ck6s8pl22Ns1ooI5I5MsiCxYLYOoNrOt9a8bOiVWolKuWOen+DqRs3RSksl7gfMoPUA11k8ozHdSAUAFABQAUAFABQB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615113" y="-1081088"/>
            <a:ext cx="20288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5122" name="Picture 2" descr="http://fondosdepeliculasdisney.com/wp-content/uploads/images/89/blancanieves-0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4" y="764704"/>
            <a:ext cx="457200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7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5153213" y="620688"/>
            <a:ext cx="3589150" cy="52014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2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694363" y="-10890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7170" name="Picture 2" descr="http://farm6.staticflickr.com/5168/5361481797_d79b452430_z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429125" cy="598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2931528" y="332656"/>
            <a:ext cx="3312368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טַל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מלבן 5">
            <a:hlinkClick r:id="rId3" action="ppaction://hlinksldjump"/>
          </p:cNvPr>
          <p:cNvSpPr/>
          <p:nvPr/>
        </p:nvSpPr>
        <p:spPr>
          <a:xfrm>
            <a:off x="6156176" y="3645024"/>
            <a:ext cx="2736304" cy="22159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זָה</a:t>
            </a:r>
            <a:r>
              <a:rPr lang="he-IL" sz="13800" b="1" cap="none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ָ</a:t>
            </a:r>
            <a:r>
              <a:rPr lang="he-IL" sz="13800" b="1" spc="50" dirty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ב</a:t>
            </a:r>
            <a:endParaRPr lang="he-IL" sz="13800" b="1" cap="none" spc="50" dirty="0">
              <a:ln w="11430"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מלבן 6">
            <a:hlinkClick r:id="" action="ppaction://hlinkshowjump?jump=nextslide"/>
          </p:cNvPr>
          <p:cNvSpPr/>
          <p:nvPr/>
        </p:nvSpPr>
        <p:spPr>
          <a:xfrm>
            <a:off x="3203848" y="3626544"/>
            <a:ext cx="2592288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גַּל</a:t>
            </a:r>
            <a:endParaRPr lang="he-IL" sz="13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מלבן 7">
            <a:hlinkClick r:id="rId3" action="ppaction://hlinksldjump"/>
          </p:cNvPr>
          <p:cNvSpPr/>
          <p:nvPr/>
        </p:nvSpPr>
        <p:spPr>
          <a:xfrm>
            <a:off x="72008" y="3626545"/>
            <a:ext cx="2843808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אָכַל</a:t>
            </a:r>
            <a:endParaRPr lang="he-IL" sz="13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51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521874" y="-963488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1" name="AutoShape 20" descr="data:image/jpeg;base64,/9j/4AAQSkZJRgABAQAAAQABAAD/2wCEAAkGBxQTEhUUEhQWFhUXFxwYGBgYFxgcGRgWGBcWGhocGRUYHCggHBwlHBcUITEhJSktLi4uFx8zODMsNygtLisBCgoKDg0OGxAQGywkICQsLCwsLCwsLCwsLCwsLCwsLCwsLCwsLCwsLCwsLCwsLCwsLCwsLCwsLCwsLCwsLCwsLP/AABEIAO0A1QMBEQACEQEDEQH/xAAcAAABBQEBAQAAAAAAAAAAAAAAAwQFBgcCAQj/xABHEAACAQIDBQQHBQUGBAcBAAABAgMAEQQSIQUGMUFRYXGBkQcTIjJCobFSYnLB0RQjgpLhFWOisuLwM0Nz8RYXJDSjwtII/8QAGwEAAgMBAQEAAAAAAAAAAAAAAAMBAgQFBgf/xAAzEQACAgEDAgMGBQQDAQAAAAAAAQIDEQQSITFBBRNRIjJhcYGRFEKhsdEjUsHwFTPxBv/aAAwDAQACEQMRAD8A3GgAoAKACgAoAKACgAoAKACgAoAKAIzb+34MHH6zEOFHIcWY9FXiatGLl0IbwZFvJ6X5nuuGUQp9o2Zz5+yPn301RhH3uSvL6FGxe900hvJLI57Xb9autRFdEVdeerGy7xODcFgeoJH50fivgHlEvs/0hYuL3MRIOwnMPJ7io86uXWJOyS6Mv263pceR1imh9YzaK0dgb2+JTpbqR5UmzYlmLHUwlOSiW2Hep43H7QFKNzUG6eHxD51m8xrqdV+Gqcc1PlevctyOCAQQQRcEcCKcclpp4Z1QQFABQAUAFABQAUAFABQAUAFABQAUAFABQAUAFABQBXd8t7IsBFmb2pGHsR31Paei9tMrrc38CspYPnPefeSXFTNJMxZjwHJRyCjkKtOxR9mIJd2QRu1I5ZY7jw9yM1wOZsT8qHGXZFobXLEnhE5gjgk98Mx6spt5Cs01cdiiXhseuX8WixbPiwMuiJET0tr86pumup0q69HZ7iiyxbqbEhTEPKkYXIlhbq1/yq0ZNvlidRRVXjZHDYvtTFEuTYkdn6VWcuTdRDbEsm5W9UYUYd82lyr8QFJ4HmLG9MptXunI8S0MnN2w+qL4DWk4R7QAUAFABQAUAFABQAUAFABQAUAFABQAUAFABQBGbx7aTCYd5pOCjQc2Y8FHf+tWjHc8EN4R8y707ekxMryyNd2PgByAHIAU22e1bYlYruyCjjvx86zpepccJiVXgL9tMVij0RVxydjaZ6Vf8RIjYj044HiKPPz1RO08sh1Gh6ioflyJTkuSybsb2GD1kczEhgMr8bW5HsrDdS17h1tHrVuSvfHqSf8AbsfH1qW/EKybLOmGeiWr0uM719ya3VxYSX1pGh+lqmt4lllNTV5tb29y37P3rGTL6woAWCDKNVucvtMCDp06VsVyZyLPD25Zxn1+Y+3c3raXEeof2gwJVrAG41s1tDpfWohdme0TrfDlVV5q+qLjWg5AUAFABQAUAFABQAUAFABQAUAFABQAUAFAGF+mbeEy4r9nU+xALHtkYXbyBA86fX7Mc+pV8syxvaakP2mWAIzsEQEkmwA4kmqyZKRpu7nogd1DYqTJf4EAJHex08qxvUt+4h6qS94tUPomwQGokbtMh/Kqu271J21+g3xnojwhHsNKh/Fm+TCo8+5deSdlbKjtv0TTx3MDrKPsn2W+tjTI6tfnWCrp/tZRdo7NmhbLNGyEcmBHkedaYzjJZTFOLXUZFD0q2Co8jx00a2WRgOl6rKuL5aNFerugtsZPBoWycZmiU30Kg/Kud7smmexpatrjNd0W/wBGmEL4ppT7saEX++5Fh/KG8xTtKm5ORzPG7VGqNa6t5+iNQreeYCgAoAKACgAoAKACgAoAKACgAoAKAM2359J4wzNFhVV3XRnb3Aw4gKDdiPLvpqq9ndLoU3c4Rm//AJs7SDZhMvcY0t5Wv86U2i5WMdjXmkeSQ3d2LMfvMbmrkDGT2RpxNUfBJonoa3b9bM2JkHsxaL2yEcfAH51j1MuNg6pdzYJ8RNmKQooA4vITlv8AdVdT5ikKSQxrI0mkx6e0v7NN9yzxk9zFmHmKupplWhfYO8KYktGVaKeP/iQvbMoPAgjRlPUVfBUmGjBqrimSpMa4rZscgtIiuOjKCPnVfLS6Ft7KPvtuRhzhZvUYeNZQhZSqgG41sLdbUtWThNZfAxJTTWDCcMuYEc660I7uDE+CY2Htj1X7qThfQ8hfr2Vjv07byup2vDvE1RHy5rK7fA+kNyIY1wcXqwNRdjxu97Mb89R5WptCWxYMGunKd8nJ5/jsT1OMgUAFABQAUAFABQAUAFABQAUAFAERvbtE4fBzyr7yocv4m9lfmRV4R3SSIk8LJ8ybVN61anpgVUQ6LrasKXI4ejtp2MLLIyN4YzI4AFySAB1JNgPOkN92WSzwbTisU2yMDDGijNlDsQRrJcF1Knip1FxqNNK56/qybZp91YEcB6RC7MMQHwqsQYS8ZOZWsLZjYaHW/Sq2aeWMxLV2x/Mi8RYmRGAkIZW0DgW1PAMO3kay7nHqOcYyXsjx9mxySxzMP3kdwrA2NmGqm3Few9K11zyZpIk6cUCgBOaO4qk4bkWjLB89ek3dc4LE+tjH7mUkjoraXX8xTtNa+j6oi6OfaRVp3BW9dGySccmZLk370I7QWTZiqPeikdGHec4+TCs0S7L/AFYgKACgAoAKACgAoAKACgAoAKACgCm+ljFqmz2DEAu6Ko6nNmPyUmm0f9iKWe6zAdoiteoWRdZHomt6yRjyObE8TJrlFVsll4QJGl+iPdEu4xco9hT+6B+Jvt9w5VztTbn+nH6miqOFuZszQKR7QB7wDVFHgs2ZP6SNkzwStOYRisOQRrqYRlsFC65VvrcCt2nvjXDa4p/P9jJqKJWy3KbXy9fX4kpuPNiHhMbDPCTaJibshAVirHmBfQ9lqR4lpoQsezjOOPms/oX8O1E51KU+vKz64bWfqaHCKx1o1SHFaRQZqjIYC9GQK/vhshMVh3hce8ND0YagjxrPZPZJSQ6CysM+aJlKZkbirFT3g2NdWMsxMjWHg2L/APngnJix8OaM+Nm/K1QuodjYasQFABQAUAFABQAUAFABQAUAFAHGYnhw6/pUAfP3po2izbRKFmyRooAJNgzXJIHInTyq6e3APko5xF+JprtyuSu3A3kn6Upz9C2BTY2AaeeOJfedgvdfifAXNJnPbFyZaK3PB9QbKwiwxJGgsqKFHcK5tSzyzW/Qeeup+Suw7Vwakq44E4MGie4iqCb+yANTx4VRxyRkXValRwQ2cySWqs54JUcjVp6zStHKBGbX2a01mjnlhlUeyyt7P8cZ0YfOr1288lZRG+zNsmWBmmASSIsko5Bk4kfdIsw76pqOpetHzfj5s8sjjgzs3gWJ/OuvBYikYpPLZ9F+h7d5sJgc0ilZJ29YVPFVsAgI5Gwvb71XXqQy9VJAUAFABQAUAFABQAUAFABQAlfMewfM/oKjqSK1JB8/+nPZbJjhLb2ZY1IP3kJBHllqz5QGZUsDygDUPQ3sAmRsU40W6R35seJHcNPE1g1lv5EaaIfmNmt7NUq90Z3GUjGmD0kOcPRkXMeBwLDmaNyXBnafU9kewqJySQRWSMxuKyqzG5ABNhxPYB1rDOeWaYxKjPvFhvWFMU8kT/eJVF7M0ZKg95vTZaS1LdjKIjqoJ7VhMldkY8ZgqSetiYFo3vf3SAVzfFxFjWdpxfI54nHcig+kPeAQDEQxsC+IkzPY+6oRFt3nLr31toh5sk30Qmx+VH4voUjcXFQxY/DPiAphEnt5hcC4IViOisVPhXTMB9XowIBBBB1BHAjvqxB7QAUAFABQAUAFABQAUAFAHLtYE9BegDjDrZR3fOoXQlitSQZ56boYzgA7/wDEWRfV/iNwR3Zb+VWi8AfP4gDcNKsoKXQrnB4mHN+3h/sUuUXHksuT6V2JgVhgiiUABEA0621PnXn5tyk2zopYWCbh1FbKnwJlwxDGKFUseQJ8qtN4L1tt4IHC7zKArSxvGj6q2jKR2leB7KpsmuWbJaOUm4wabXVdyeusqZ424jRlP+/KomsrKMfMJbZL6MRxOMC2DG2nHkbcf+1Z5zb4ZeEO6O/U5lN+BH1qVXlZI3YZm+29ysQspbDOJIWN2he1xe9wpOmt+etdTS+KSr2ws91cY7Y+RztV4bC3dOCSm+c98/MqG8ay7NeMRsQTCBlZy3qnNsxQXsL208aVGVeobwsL9zW4zpim3kpckjSMSxLMeJNa4wSWEZ5ScnmR4y5bVboyptvoe3kZ4/2ZmPsLmjN/guAV8CR4GnSisJoEzVYZzoG58DyP6GlE4HFBAUAFABQAUAFABQAUAcypcEdQRQwE8I90F+PA940NVj0JfUWqxBm3puwzPgQw4RyK57rMt/8AFVl0YGCQYjKaIT2MiSyS2yQsk8K/alQf4hU6myLrbXUmqL3I+g9qyGNBIOCsCw6pwPle/hXnGuDqV4k8EjhJQbWNwdQabTMTZEdSIGBB5itbSaEp4ZS9ycWgEuDxAGUsQubhe9ivYdLjxptMkuH0Ox4lVJ7dRX1ws/yLTbOxWALtABLhycxU+8o7uPiL8KiylrmIuN+n1aSte2fTPZk7EY5kSUAEEZhfWx/UVl8pPkxvdXJwYqZgBV+EiNjZF7U2ksMbyNwUX7zyFY58vgdGGXg+dN4tqNiZ3kY3udO6uvRV5ccGG+3fPjougigCCtixBfEz9RFzmW9UfKySax6E93pvWnEOjJGqMoLAjMzFeF+IAHGrZxDBHc2eZQEPd8+XzpbLLqLpwF+NSQe0AFABQAUAFABQAUAFADaT2GzfC2jdh5H8qq+HknqODViCI2vh1mR45FBBBVl6g/lUxfJJ8376bqSYKUggmJj7D8iOh6MKJR7kCO4cWbaGGH94D5An8qzah4rYyr3kfScsd1seB0Ncxr2TUn7RA7MmMEn7O59k6wsea/ZPaPpWdPDNU471vX1LLDLW2qzJilEr+292C7mWEqGbV0b3WPUEcDTvkbtNr9kfLsWV29Ud4PZ2LtleZkTsbObdhI+pq2+S4TKWW6bOYwy/sSeFwiQx5Eva5Nybkk6knxpMppCHOVktzGONmCgsxAUakmkTsyPguyMb9Im+Hrz6mEnIDqeprTpqHnfL6CdRcorZHr3/AIKGproGAWigeRgoBJOgAFye4Cpw2Qbd6K/RyYbYnGIM9v3cTAHJf4mHDN2cqsBqhIGnkBVQPBGSbt4D9etBIrUkBQAUAFABQAUAFABQAUAeMtxY8DQAjDdTlP8ACeo6d4qq44JfqI7ShuuYe8vDtHMVL+AJkFjMLHMhWRQ6NxVhcU1PKyD4KtgdycNhsbDLDnBu5ylrqPYI0vr8XWsOve2vC7s06eCeZehoAS61kUcxDOGRO0sAsq5W7wRxVuRB61iksM1VzceUR0O03g9jEAlfhlUXUj74HA0RbQx1qfMPsTMG14mFxIhHYw/WnxuM8qJLsI4neGBeMqk9FNz5CrSuyEdPP0Kftn0m4WO4QmRvlVY0WzfT7l35cPel9uTMd5d858Yct8qclFbqdJGHL5Zns1Ta2w4X6iW7W60uLkCRqPvOeCj8zW6Udi5Rkjya3sn0P4RADM0kjc9cq+Sj86jJJctibuYXC/8At4EVuoF28XOtDYEzlJ4m3d+tQB0qAcKkg6oAKACgAoAKACgAoAKACgAoAKAOJEuO3l31DQHBa6/740JklfAszL0Nx41aHVotL1GcBz4s9I4wP4nNz8lFYPEHlxj82a6Vipv1f7FkRdKrFcCG+RtiYqz219xsJDMr1rJgfkZSbIgJuYkJ/CKMl1ZNdzqXBr6tkRVW6kCwA4g0J4ZGW3yfM2NgaN2RhZlJUjtBtXfjJSSaOZJYbRzhgS6hRckgAdSTYVZPHJB9MbhbvrhcOoI9sgFz2kVZycvaZPThFtyX48OlQVPWYKNSAPKpATjxkbGyuhPQMCfK9ThgL1ABQAUAFABQAUAFABQAUAFABQAUAcq4PAigBGY2PYfr/wBvpUdySs7RxqRMzubDLfvtyHbVlxLPwLxi5YSPN2cO2UyOLPKxcjoD7o8BauPZZ51zkunY22YjFRXYsYFaUZAIoayGRrNh+lZbKe6HRmNHQisrg0OTTOCKqSZ56QtwDiWOIw1hKffQ6B+0Hk31rbptTs9mXQVbVv5XUq/o43Tl/b19fGyCIZrMLe1cZbcjzNdKMoz915Mu1x6n0Fgl0udFHDttxPdTmUZE7S24W9mA2HOTr+AcPE/1rTVR3kZ5244RByQhtXu56uSx+da0kughyb6jKdoAbMIwemgP61fDIWexIbN2xLD7jGWPnG7XIH3HOt+w6d1Is08ZdOGNhc11LhszaUc6Zoze2jA6Mp6MORrBODg8M0pprKHlVJCgAoAKACgAoAKACgCB2jt+xKwgEjQufdB7B8X0rRXQ3zIVO1LhEFi5S9zM5YcTmNlA/CLCtUYRj0Qhzb6jXDwxsoYIBfgbWPYdNaYyuWSOCxDowBkcre2VmuL9hOvzrJqK1t3JD6ZtvDFMTgUklDOuYpqt+RPO1cTxCbyoo6mnbSeCawaUiiPcixjutQkKACoATeMGqSgmWUsDOeC1ZLKsD4zyNqzjCM27j/UxO49+2RPxvw8uPhXa8Jp3yMmqmoxKrsnbGKxBMTzMYIwM4soznkpYC9tLkXr0VlFcZeyuTlqyW3nuO33liV2RgwymxOW44X5Vns1FVc9knhmmrQX21+ZCOUSmHxSSLeNgw7Dempp8oyyhKLxJYIva+yVmFiNeTcwf98qvOMZx2yJpunTNTiVT+zMrFHGVxzUkBh1Wxrgaiq/Ty4k8dj2Wis0mthlwWe6Hey3lw0wmhkcPbKcxLKy9GU8fypD1Nz6vI+XhOlfRY+TL9sXf9T7OLUR/3i3KfxDivzFNr1GeJLBytX4RKtbq3lfqW7Z+0Yp1zwyJIp5owYfKtJxx1QAUAFABQAw2zteLDJnla3QDVmPQCqTmoLLHUaey6W2CyU2DeybGFwqCKAaFsxLsea34AdbVp0kVYt7XyK6+r8PLy92X3+A12nteKAWJu3JF4/0Fa7LYVrMmZdPpLdRLFaKvtHGy4gqHOVGdQEB6n4jz0vXPhq53WqMeEd6zwyrSaac58ywWaTHAaDlXaUDyrkRUu1M+JjUGyxkFu120HkPrVbas1y+Q2uW2Ufiy+4bUk9TXj9TLfaduCxEl4lsKfCOEIk8s7q5AUAFABQBzIt6pKOUSmR80VjWGyvDNMZZM+30x+aX1Y4RjMfxEWHkL+deo8DqxU5s5niEuVEbbCXJhQ3OQlye/h8q6S9qWTHZxwRkUBYGQ/GxI7uA+QrzfiPt3tr5HuvBoeVplF9XyJxFo2zxnK3ZwPYw5is1OonS+H9DVq9DTqY4kufUu2xscJ4lktY6hh0YaGvR1Wb4KS7ngdRS6bZVvszraOzklWzaEaqw4qeyryipLbLoRRfOmanB8kE+Cmj0MQlH2kYAnvVq50/D+fZf3PRVeOwa9tNMBDIwIGGYX5uygfI1SPh8s8tDJ+N044y/od7OwRwoQwt6uVeLL7ra3yuvBl5a11lRFw2s8xPUN2OS79jTtg7WXExBxow9l1+y3Md3MHoa5ltbrltZpjJSWUSVLLBQBBb1bxrhEGmaVvcT/AOzdFFKttUF8TZotHLUzwui6syjaeKmxEgZ2zSucq9BfoOSjWslVcr7En/qPS2yq0Gnbgun6sm9pYgYPDpFF759le/izGu7dbGirPpwjyGj08tbqMSfXlldwsNySbljqWPEmvPynK2W6R7iqmFENkEO8Qtmi/ET5Kf1FdPw2GbTieOW40zXq0dzT5VLHgAT5V6LoeMSy8EUAREzH3mBY97f7FW6Vtlk91yS9UjXdkJZEBNyFFz1NhXz+D3TyeinwiZFbzKe0AFABUAFABUgRu29oR4eMySsABwF9WPQDmar5Lse2KyxkX37GN7RnZllkf3pLsey40HgLV67TU+RQoeiORbarb8rpngnJ0IwKZeUQ/wAtLgyPz8+o7fDgwxFNVyLw7q83YueT3GlmlwRGOjsOFydFHMmlKl2S2xNlmojVBzk+ETWzSIIVQ+9xb8R1Nekoo2QUfQ+faq/zbZWerB9pmtHlmbccjahqfLDcKJtS9V8sncNMViLmmRiVbJrcHFMMa6fC8AY96PYHyY1z9clhM2aZ+yzRq5xpOJpAqlmNgoJJ6AC5oZKTbwjIcbI+KmeZ+B4X4Kg4Dy17ya57zZLJ7CiEdLSoLr3+YvsDA3YzEae7Hf7PNvGu1pNP5ccvqzzPjGt86flx6L9xpvjEc8L/AA2ZT2E2I+lK8ShKVWV2YzwC2ML2n3Rzs7CE1yq4nqLbUhtipQ05y6rGuW/VjYny0rveG1YTmeS8b1G5qv6sjcRPmQR82lIP4VN/0rpdXg46W3MvgOZo8yleotWhrKwZYS2yUvQtWxt9Aiqs8T5gLZkGYG3O3EV5Sfgt1c/Y5R3vxtM45zh+hLNv/ByjmP8AAB9TTV4be+wl6ipfmEW9IC/Dh5D3sg/OmLwq59Wij1dXqNJfSK2YKMNqQTrIOA7lq68JnnDkH4qvbnk4O/0/LDxjvkP/AOaYvB/WRR62HoIyb9Yo8EhX+Y/pVl4Ou8iPx0f7RliN58Y/GYIPuIB8zenR8KpXXLFy18uyREzEsc0jNI3V2JPhfQVuq09da9hYM9moss95kbtJrqwHQ/SmS6MK/eRbtizqcFE7agIAfA2rBFjpr2mOV2SygiKVkU/DYMB3A8KRZRXN5aNlPiFtcdvD+Yznw6RG92eQ6AnViTyVR9BTaaa61lLAnUau7UPEn9OxKbP3QxUwzOVhB5MMz27VBAHnVJ62K4islI6b+5kivo+64p/CNQPnek/jrPRF/wAPAYbR3IxEYvE6zAfDbI9uy5Kk+VNhr/7kVlpU+jK2OJBuCDZlIsQRyI5VvhNTWUZJwlB4aOl41YqXP0e7MN5MSeDgRx9qKSWbuLf5a5Ots3S2rsdCiG2JdqxDijb+7df/AIEVsmYLO1iTlbiq27LXPbamPTSnU2huluhC+O4hY4PWgKAUhHG4s0nZbkv1q2m0m3mRs1viSWVB5b7+ny+JJSTKo6W5V0VFnn2yOx2LR1KsAQdLGmKv1KqxxeUQpwoAIWWUJ9nMPK9r0n8DVnODf/y2o24z9ThIlUWUWArbGKisI5spyk8yfJDLERi3Pw5cw7zYH6VWCfmfAZOX9FEoDWkyBQSANQAE0AMc15z2J9TVfz/Qd0q+o7LVcUc3oA6vQBzI2lBKIjFyVVsfFEluvjrgYM3uZQ4/6Y9o/MDzrBJbZND5rK3F/kawvUJCSV3N2UCv7VILu/8Awwfgj1AI7W4k9LVi1Nu57V0RsqhtXxHGL228jFMLlsps0rC63HEIvxEdTp31xrtZh7YcnQr06S3Wfb+RudmStq2Jnv8AdYKPJRSFO6XcZurXSKF4sPio/cxGf7sqg3/iUAimxsuXfPzKPyZdY4+RXt9VV09c6+pxEdrgkZZo72IVviIvcc9DXT0GsfmbWsfD+DPqdLmvKeV6+nzKniQ2U5eP+9B2nh4135Pg49a9pG14SIKiqAFAUAAcBYcBXn28s6YrUAZDhseblm4sxY97Ek13Iw9hJHNnL2mLy7T6VKrIchi0zuwRVZ3PBVFyf0HadKmUoVrLJhCU3wTeE3Lxbi7+riHQku3iF0+dZJa+K91D1pfVnWK3GxKrdHikP2dUPgTcVEdes8ol6VdmVyVGRikiMjjirCx/qO0aVuhZGazFmadcoPDIm/8A6h/wL+dMh7zCf/WvmOVcU0Rg6vQAUABoAYwn9+/4Vqn5x0v+tfMdmrij2gDy9AHEx0oJRDYk61SRpiSm6swGIzEC4j08TSLPakWfEPqWzbeMth5GHJD9KTjHJWPLSLvtyT1eHjij9kyZYwR8KZfaI7coPnXntXa4Vt92dfTQUp5fbk82bAqgKosFFgOyuVSlk0WtvkkgK3roZT2pAbbT2dHPGY5VDKfMdoPI1KbTyiYyaKhu/uoy4vLKwaOEiRSeMn2Lj7p1PcK6a8Q8yHl/m7/IRLSqD8yPR/oaJSACgDH9u4Mw4maMjTNmXtR9QfA3X+Gu3pbN9aMF8dss+o1ggaR1jjGZ2NlH1J6ADUmm2WKEdzKVwc3g0fZmDhwEYX35nF2IHtufH3UHK+grz2q1azum/kjq1UtrEego+0p24ZIx0sWPncD5VzJa6T91GlUQXXkQj2+wbL6yJ2+z7p8wT9KiOulnlIu9LHGcNDbenCJjMOzxi08F2APvWtcoeqsBp2gV1tHq1ndH6ox3UNLbLv0ZlJcevJHxRgivRQftfQ5c1/TXwYmmItTslNo6jnoKOIvnoK4DNQAxeULMb63QaAEm4PQVntvrqeZvHBohXKyvEV3JCPDzFbiCW3XLb61jfjWiTxv/AHGLQXPsepgcQeGHkIHHVbjwzXpb8e0SeN36Mu/DrkJOrKbFHB6ZG/StC8V0jWfMQn8Hd/aN8VMAPaDL+JSPmRTa9fprHiM0w/DWx5cSKmp7ZZDiElAsq6lfeHVTxqs1xldgTy9j7k+cQJoWCm6upHmKphSWRfMJcl+/tAT4TDYgf8pgJRzUlSjXHYSD3G9eW8RplGLXozt6WSbx6oe/tKxjMxsPr3DnXHhLa8s1bHLhDqKeZxdUCjlnOv8AKOFaVO6XupJfEW4VR955+R3knPxxjuUn6mrYvf5l9iuaV2f3A4Et78rnsX2R8taPIlL35P6cB5yj7sV9eT1NlxD4Bfqbk+Zqy09a7EPU2vudktF7SksnxKTew6qTrp0psZSr5Tyu6/griNnD4fZ/ySSOCARqCLg9lbk01lGZpp4ZDbzbvJilBvllT3HtyPFWHNTTqbnW8oXOCksMYbr7IOFWeSVB6y9gQb3QKDZT0LXqdXqVJbuyRNNWPZ9RRVytd7vK+pA4/wBFHCvPTbcsy5b7f72OmllccJf79xycEzj94cq/ZU8e9v0piplL3uF6L+Svmxj7vL9X/BxNsvDsuQxpbpYVLjX0IVtie7JDYM/s86I7cGZAzHRoXUkXY/ZIH+zVNO/Luw+jH2R82ttL4/Uy6QgGFrj4kPZcm1e2ol7MWeetjlzj9RpPox760yeCkeUSOw9lT4k/uV0HFzog8eZ7BXM1vi9GlXLy/RGivSyn14Rb49yVRc0sskh+zGAv11+deY1H/wBJqZv2MRRtr0NXcXTd7BiwYMr/AGfWkt4gGsD8c1nVTZo/B1/2omMMkMItEir3cT3njXKt1llssyeWOjThYQzxW02EbtJY6H2ALjsHUmoUnOajH7j40rPB6casSHKAptmsBztzqmZylhslVbuof2uQsLnVJQNR8JI59nbypjpays8oqq08pdjjae08pCvYI2gawIBPDMDyPWiqMn06kqpNZIXG7rYeS97Qyfaj9w9CUOnlXT03jOp07Si8r0Znt0kJ84IGXYeIgJsomTrHx8UOv1r1Gk/+k081i32X+hzLvDZ/lGS4eSNsyJJGCdVdGyeYGlbl4no5cwsQv8Jc1icfqWvdWHGOPW4f1SB/ZfO2ZXAJBDR2v1tqDrWPV+IUTzFLLXfsPq0k6n7T/kumzNjpFZ5GzsvC/uoOiAnQDhc61wdkE9xulbKS2r/09m3ijvlTO9uORCw8xpVZXt9CY6Z9ZcfM6wO1vWNaMMW5hgVyfivwqtdk3LC5ZM6FFZlwv3+RNg9a3rPcxfI8Z6hywSkcl6q5cE4GmyMWFaSJiAFIZfwvfTwYNTNJP2XH0ZbURbxL16/Qmq2mUa48i1jzPyXWs+oa249f8cjak85IzZxDF5eTGyk/ZH5E3rBTiUpWdui+RquzFKv06/MeTglSAbEjQ0+fMeBEeHyVKbaUokWMAes1zI2gso95X7eVcx5T5OioR257Cr7xQ2tKCGHFGQkjyBBq3mNdSvkS6x++SvNgsLjn9a5EKcFVQELBTxY2436U1+KaijMIfzgVZp4vHGX6krHsPZyAMUja/Au2a/maw2+Jamb5lJlY6fHCiSLY+KMBUKKPhAsB4CuZO2ybbwx8aWNn2kpNs636XF/KlOE3y0xyrwRzY+IFmDJc+8bi/iaaqrHhNMZsYhPtFQL5hY8Of0pkaJN4wWURk+0lPBr91yB3kaCnrTy9C+EjwYguMwDMOxWP5VPlNPBO6EeMhLtMlFHtZE4EI2Ud7AWqyol/rKrZGTeeWJDEMxyiOVja4XIfd6i/KreTjnK+5O+C7nc2JkGjxyg2uLqfdHE6chUKjPRohWV9hRJJhlvFIC3u3tr4g6eNQ6o+qK+ZWxzeYXzJwFyC6/K170vZD1K74vohvC6xux9cUdgCBFqDfT2lPOnwlLb7Czj1BqUusfuXTd1Y3hRsRnaTW/rA9uJsctsuosa7OnVG1OXX45Ode7FNqHT4Y/8ARxjlBJ/ZvePEZSEX71zbyHGqaiNcnmvr+hFTkl/U6fqO9mYIRLa92OrMeLN1NTVXsRS2xzY5d7UyU8C1EbPLWaUxyiMdoY4gpGnvv8lHE/l40uc3jAyutcyZWN5Hk9f+71/drf8Ame350zTt84Hx27Fn4/4NOrtHGIHbMrSM8UY1CankM2tr9SAK5WslKc3XD0+2TfpoxhFTl0yOcG6tGvC2UadlulTTKLrXyF2qSm/mR2NkeH2lBeLmBqydo6r2UmacOYPj09B0dtnEuH+4g+JhxCi+Rx4XH5g0l2bupdQnB8cELjNkWLepmSNXFmDakaW9k3pFlUJyTl2HxtePaWRnj8bJh09c4heOJbWRxfUixVSNKXDROWVGXLZEnDHcgcHv9EBIzYa8jNcDKpBGlhe+lPn4bbuSUljuR14wxQb4QmMouEJLXvmC2F/vg/SoXh927max9RsapyfGRSTeiPIFTCW4XBReHP2r/OoWhu3cyWB0dLPPOcir70Rg5khs1gthGNB46VRaK9vDYLSvo8jdd7XV2b1OhAF8q5ud+fCmvQT243clno3joxAb0FCzJEwLcRZcpPVhfQ9tR+Bm8JyJen9UwG+MiX9WhS+pFwEB5lba61b8A370v5Kfh+zQ1j34kQFcranhdcgvx1427LVd+HZfvfyKlGKfMRrNvs91tHoosPbsQOgtyq8fDVh5l+hVzS6RE5d95m1ye3qFJbQA1MfDYr83BXzOMbUN8TvfiHy2strHUk5iO61hV4eHVRznkPMl2SQrst8RiHALsWdgFUaAsdBw1tTPw9SxGMVk2UR2wdtr4Rq20tgnD+reKwyRKrPlBUst7mT4he/vDxqdXQ1hxXCXY5dN6nlS7v8A3B1BttkFpUZfvKC6N3Ea+YrHGcl0LypT6McQbYZz7EUrdpUKPNiKsrJlZUxXVolYsSbe0LHvvTlbxyIcFngSklvSZzyXjEbzzhFLMbKBcml5LqLbwiO2QhctO4sZNFB4rGOA7zxqo2xpewu37klu/gxK00rC6lgidojBuf5mYeFdXRV+w5PuZNVPGIrt/knsXiMi34k6AdWPAVqusVcc/b5mWuG94GMkZCPb3mBJPVrVj2va/V/uPUk5LPRfsM8Lh1kw6WupCgAjiCOPz5VmprjOmPqv3HWzlC2XzI1se0JyYjQHRZB7jd/2TSZKUHhjVCM1mH2Ge0Y8HfM6ozHgF1Zu4Lxpe4bDzeiIiLZq4jERwrGka5rsLXNl1IZuFyPhFP08N88F7J+XW5N5LvvVuvFi8K8GVUPGNgAMrr7p05ciOhrt7F6HGVkk85MKTZbxyNHKuWRCVZT1Glx1B5HnWSfDwek0ajbDciVw+EFCWToYwSEeEpirKuZ62DqXWR5g1lwtUcCd5H4iE1RxIciNmiahIzT3dhhLC3Q1dNGScJvseDBv9k0bkQqLH2FF2e3PSo3oYtLPuKYfAKWC5sxJACrqSSdBpU4nJZjFkbaIP+pNGx+j/dB4X9fOuQqLRpoSL8Wa3A20A7TVqamnukZPEdfC2Kqq6IvOLwyyI0bi6sCp7jpWhpNYZyIycXlFGbAT4KT1a3mgbWO5AZTzUE6G3TpXH1NHlvK6M6sLY3Ry+GOxiMQ/uxrGOrtc/wAq/rWbkMQXfJ1GWQj1k6nsyqo8Nb1APD92I6mxCopdmAUC5J4WoKpNvCIjOJyHlYJCDdUJF3PJn6DoKB3ucR6/70JOFHn9mG4T4pbaAdEv7x7RoK00aaVjy+EZ5zjXy+vp/JZ8Lh1jRUQWVRYDsrsxiorCOfKTk8sZbRb97EOVnbxAUD5Max6p+3BfNjql/Tk/kdk1BBEQKDh2bMVF3cEG1hckVhrSlW5fFs2WNq1RxnhIiF2uAoXFgLmAIYi6MD16HsNJy2uRrq5zWN0dJDkwaqL+/KFsFH3TbVqgvzHmx/QkNmwLHisNFHoAJHPUgLYknmSWFa9Cs2/Qz3ybqk38C612DmDPaGy4ZxaaNHH3gLjuPEeFVlFS6jK7Z1vMHgw3bOAkgnmjSRgEkIAOvs8V/wAJFdCrw2qytSWUMfjWprlhvIxO0cQvND4EVWXhMl7sjTHx6b6xQDb8/NEPiaW/DrV3GrxuL6wOX2/Kf+Uv81Vfh93wLf8ANQ/tGj7blLW9WtyL8TS/+PszhsH41xlRE22hOeAjHnV14VLuxb8cn2ijlsROfjUdy0xeEruxUvG730x9jk+sPGVvCwp8fC6l1ET8V1MvzHH7KDxJbvJNaIaOmPRGSeptn70maF6L9lq2JQ2Fo1Mlrc/dXyzE+FGsarq2ruIp9qbb7GxVxzUFACOLwqyKVcXH0PIgjUHtqsoKSwy0ZOLyiOTYEfxPK46F7f5QL+NZo6KpPOBz1U+2F9Bvj9nwlQkUae8CxCjQKb6tzJIFL1GzZsgvsXrnPO6TY2w2AWeYpIoaKNQSpF1Z2uACOBAAJt2ik6OlSk5PsNtscIcdX+xLwbBwyG6QRAjgci/pXRVUFykjI77GsOT+5IAUwUe0AR211t6t/svY9z+z9StZNWvZUvRr9eB9D6x9V+3JxiBmRlvxBHmKRJpxaLw9mSZCnGo8Zw5OR8uUg6HTS4B4isW/Fara7YNbg1PzFys5EMHi2zmGYAOBcEe669R0I5ilkyisbo9B9wHQVBQ73Ww+d5MURow9XF/0wblv4m+Siutoatsdz7iNVPGK126/MslbjGFAGTb+wAY+T7yRse+xX6KK7Xh7/p/Uw6viSZW5IAa3mZSGU2EqGhqmNJIbVRxGqQzmWzIe8fKkTWJxf0Gx5TFQKYVPCKAPQKAPFXUUJEM1L0Uj99N/0k/zNf8AKsXiXSP1J03c0uuUagoAKAI3aMj5rCNnBGlvdvrfMeXKsl/mOWEsr/eo+pRxlvH+9hJtnzMNZUTsVM1vEkfSq/hZNe1L7FvOguiz82PNm4BYVKgliTmZjxZjzPgALdlaaqo1x2oVZY7HljumCwoAKAEcZhxIjIdLi1xxB5Edxqs4KcXF9y0JbWmVr9tyN6uUhJB10DD7Sk6EH5VxLYzreJHQUVJbo9BDGNBILO0bd7C47je4pLkMipx6ZIssqyx/vhIqElQLvLqLZfZvccPKpSb4SGt+y+Mfoibw+zJcQf3imKDmCbSSdlh7i9+p7K20aNt5n09DJO+Nfu8v9EWlEAAAFgNABwArqnPOqACgDH978es2NmZNVXLED1KXzf4iw8K7mghtqy+5z9W8ySIfNW4ynLMKAQ1xCUYLqRCbTUgX6EH51nvXs59DVVLnAl608KksgE1QSe+uqckHoloQF23F3gTDTpJIbRspjkbkt7FSey4A8aRra99WV2K0PbNp9zZMFjo5lDxOrqeakGuEpJ9Dc011HFSQFABQAUAFABQAUAFABQAnPh1cWdVYdGAI+dQ0n1JUmug3Gy4B/wAmP+Rf0qNq9C3mS9WOIoFX3VVe4AfSpwirbfUUqSAoAKAKNvbjZJEnUO0aocgCEgk9Sw18K5FuoslqFWnhZNMYxjDOOxRIcDYBQdAOn9a93GaisJHAknJ5bOxgtfe+X9anzfgRsPf7O+98v61HnfAlV/E8Oyr/AB/4f61Hn/AlV/Ea43YOZWGfl9n+tUndmL4G1ww1yMf/AA3e373l9j/VSvP46DtvJyN1v73/AAf6qr5/wLbRSPdP++/wf6qj8R8A2iy7of33/wAf+up/E/ANg9wW6fEGW4I4ZP8AVVlqu2Ck6s8pl22Ns1ooI5I5MsiCxYLYOoNrOt9a8bOiVWolKuWOen+DqRs3RSksl7gfMoPUA11k8ozHdSAUAFABQAUAFABQB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615113" y="-1081088"/>
            <a:ext cx="20288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2054" name="Picture 6" descr="Snow White Wallpaper - snow-white-and-the-seven-dwarfs Wallpaper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578" y="2420888"/>
            <a:ext cx="5328592" cy="399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7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5482245" y="821211"/>
            <a:ext cx="3645054" cy="52014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026" name="Picture 2" descr="https://encrypted-tbn3.gstatic.com/images?q=tbn:ANd9GcQYjd90JsW_k48juaIhoh1deCRZL8qO75F4HvzvI_IvV6BBj7W0IQ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7166"/>
            <a:ext cx="5211930" cy="592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3346549" y="116632"/>
            <a:ext cx="2809627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יָם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מלבן 5">
            <a:hlinkClick r:id="rId3" action="ppaction://hlinksldjump"/>
          </p:cNvPr>
          <p:cNvSpPr/>
          <p:nvPr/>
        </p:nvSpPr>
        <p:spPr>
          <a:xfrm>
            <a:off x="6156176" y="3645024"/>
            <a:ext cx="2736304" cy="22159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חָזָק</a:t>
            </a:r>
            <a:endParaRPr lang="he-IL" sz="13800" b="1" cap="none" spc="50" dirty="0">
              <a:ln w="11430"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מלבן 6">
            <a:hlinkClick r:id="" action="ppaction://hlinkshowjump?jump=nextslide"/>
          </p:cNvPr>
          <p:cNvSpPr/>
          <p:nvPr/>
        </p:nvSpPr>
        <p:spPr>
          <a:xfrm>
            <a:off x="3203848" y="3626544"/>
            <a:ext cx="2592288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נָם</a:t>
            </a:r>
            <a:endParaRPr lang="he-IL" sz="13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מלבן 7">
            <a:hlinkClick r:id="rId3" action="ppaction://hlinksldjump"/>
          </p:cNvPr>
          <p:cNvSpPr/>
          <p:nvPr/>
        </p:nvSpPr>
        <p:spPr>
          <a:xfrm>
            <a:off x="72008" y="3626545"/>
            <a:ext cx="2843808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סָלָט</a:t>
            </a:r>
            <a:endParaRPr lang="he-IL" sz="13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307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650461" y="-708794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1" name="AutoShape 20" descr="data:image/jpeg;base64,/9j/4AAQSkZJRgABAQAAAQABAAD/2wCEAAkGBxQTEhUUEhQWFhUXFxwYGBgYFxgcGRgWGBcWGhocGRUYHCggHBwlHBcUITEhJSktLi4uFx8zODMsNygtLisBCgoKDg0OGxAQGywkICQsLCwsLCwsLCwsLCwsLCwsLCwsLCwsLCwsLCwsLCwsLCwsLCwsLCwsLCwsLCwsLCwsLP/AABEIAO0A1QMBEQACEQEDEQH/xAAcAAABBQEBAQAAAAAAAAAAAAAAAwQFBgcCAQj/xABHEAACAQIDBQQHBQUGBAcBAAABAgMAEQQSIQUGMUFRYXGBkQcTIjJCobFSYnLB0RQjgpLhFWOisuLwM0Nz8RYXJDSjwtII/8QAGwEAAgMBAQEAAAAAAAAAAAAAAAMBAgQFBgf/xAAzEQACAgEDAgMGBQQDAQAAAAAAAQIDEQQSITFBBRNRIjJhcYGRFEKhsdEjUsHwFTPxBv/aAAwDAQACEQMRAD8A3GgAoAKACgAoAKACgAoAKACgAoAKAIzb+34MHH6zEOFHIcWY9FXiatGLl0IbwZFvJ6X5nuuGUQp9o2Zz5+yPn301RhH3uSvL6FGxe900hvJLI57Xb9autRFdEVdeerGy7xODcFgeoJH50fivgHlEvs/0hYuL3MRIOwnMPJ7io86uXWJOyS6Mv263pceR1imh9YzaK0dgb2+JTpbqR5UmzYlmLHUwlOSiW2Hep43H7QFKNzUG6eHxD51m8xrqdV+Gqcc1PlevctyOCAQQQRcEcCKcclpp4Z1QQFABQAUAFABQAUAFABQAUAFABQAUAFABQAUAFABQBXd8t7IsBFmb2pGHsR31Paei9tMrrc38CspYPnPefeSXFTNJMxZjwHJRyCjkKtOxR9mIJd2QRu1I5ZY7jw9yM1wOZsT8qHGXZFobXLEnhE5gjgk98Mx6spt5Cs01cdiiXhseuX8WixbPiwMuiJET0tr86pumup0q69HZ7iiyxbqbEhTEPKkYXIlhbq1/yq0ZNvlidRRVXjZHDYvtTFEuTYkdn6VWcuTdRDbEsm5W9UYUYd82lyr8QFJ4HmLG9MptXunI8S0MnN2w+qL4DWk4R7QAUAFABQAUAFABQAUAFABQAUAFABQAUAFABQBGbx7aTCYd5pOCjQc2Y8FHf+tWjHc8EN4R8y707ekxMryyNd2PgByAHIAU22e1bYlYruyCjjvx86zpepccJiVXgL9tMVij0RVxydjaZ6Vf8RIjYj044HiKPPz1RO08sh1Gh6ioflyJTkuSybsb2GD1kczEhgMr8bW5HsrDdS17h1tHrVuSvfHqSf8AbsfH1qW/EKybLOmGeiWr0uM719ya3VxYSX1pGh+lqmt4lllNTV5tb29y37P3rGTL6woAWCDKNVucvtMCDp06VsVyZyLPD25Zxn1+Y+3c3raXEeof2gwJVrAG41s1tDpfWohdme0TrfDlVV5q+qLjWg5AUAFABQAUAFABQAUAFABQAUAFABQAUAFAGF+mbeEy4r9nU+xALHtkYXbyBA86fX7Mc+pV8syxvaakP2mWAIzsEQEkmwA4kmqyZKRpu7nogd1DYqTJf4EAJHex08qxvUt+4h6qS94tUPomwQGokbtMh/Kqu271J21+g3xnojwhHsNKh/Fm+TCo8+5deSdlbKjtv0TTx3MDrKPsn2W+tjTI6tfnWCrp/tZRdo7NmhbLNGyEcmBHkedaYzjJZTFOLXUZFD0q2Co8jx00a2WRgOl6rKuL5aNFerugtsZPBoWycZmiU30Kg/Kud7smmexpatrjNd0W/wBGmEL4ppT7saEX++5Fh/KG8xTtKm5ORzPG7VGqNa6t5+iNQreeYCgAoAKACgAoAKACgAoAKACgAoAKAM2359J4wzNFhVV3XRnb3Aw4gKDdiPLvpqq9ndLoU3c4Rm//AJs7SDZhMvcY0t5Wv86U2i5WMdjXmkeSQ3d2LMfvMbmrkDGT2RpxNUfBJonoa3b9bM2JkHsxaL2yEcfAH51j1MuNg6pdzYJ8RNmKQooA4vITlv8AdVdT5ikKSQxrI0mkx6e0v7NN9yzxk9zFmHmKupplWhfYO8KYktGVaKeP/iQvbMoPAgjRlPUVfBUmGjBqrimSpMa4rZscgtIiuOjKCPnVfLS6Ft7KPvtuRhzhZvUYeNZQhZSqgG41sLdbUtWThNZfAxJTTWDCcMuYEc660I7uDE+CY2Htj1X7qThfQ8hfr2Vjv07byup2vDvE1RHy5rK7fA+kNyIY1wcXqwNRdjxu97Mb89R5WptCWxYMGunKd8nJ5/jsT1OMgUAFABQAUAFABQAUAFABQAUAFAERvbtE4fBzyr7yocv4m9lfmRV4R3SSIk8LJ8ybVN61anpgVUQ6LrasKXI4ejtp2MLLIyN4YzI4AFySAB1JNgPOkN92WSzwbTisU2yMDDGijNlDsQRrJcF1Knip1FxqNNK56/qybZp91YEcB6RC7MMQHwqsQYS8ZOZWsLZjYaHW/Sq2aeWMxLV2x/Mi8RYmRGAkIZW0DgW1PAMO3kay7nHqOcYyXsjx9mxySxzMP3kdwrA2NmGqm3Few9K11zyZpIk6cUCgBOaO4qk4bkWjLB89ek3dc4LE+tjH7mUkjoraXX8xTtNa+j6oi6OfaRVp3BW9dGySccmZLk370I7QWTZiqPeikdGHec4+TCs0S7L/AFYgKACgAoAKACgAoAKACgAoAKACgCm+ljFqmz2DEAu6Ko6nNmPyUmm0f9iKWe6zAdoiteoWRdZHomt6yRjyObE8TJrlFVsll4QJGl+iPdEu4xco9hT+6B+Jvt9w5VztTbn+nH6miqOFuZszQKR7QB7wDVFHgs2ZP6SNkzwStOYRisOQRrqYRlsFC65VvrcCt2nvjXDa4p/P9jJqKJWy3KbXy9fX4kpuPNiHhMbDPCTaJibshAVirHmBfQ9lqR4lpoQsezjOOPms/oX8O1E51KU+vKz64bWfqaHCKx1o1SHFaRQZqjIYC9GQK/vhshMVh3hce8ND0YagjxrPZPZJSQ6CysM+aJlKZkbirFT3g2NdWMsxMjWHg2L/APngnJix8OaM+Nm/K1QuodjYasQFABQAUAFABQAUAFABQAUAFAHGYnhw6/pUAfP3po2izbRKFmyRooAJNgzXJIHInTyq6e3APko5xF+JprtyuSu3A3kn6Upz9C2BTY2AaeeOJfedgvdfifAXNJnPbFyZaK3PB9QbKwiwxJGgsqKFHcK5tSzyzW/Qeeup+Suw7Vwakq44E4MGie4iqCb+yANTx4VRxyRkXValRwQ2cySWqs54JUcjVp6zStHKBGbX2a01mjnlhlUeyyt7P8cZ0YfOr1288lZRG+zNsmWBmmASSIsko5Bk4kfdIsw76pqOpetHzfj5s8sjjgzs3gWJ/OuvBYikYpPLZ9F+h7d5sJgc0ilZJ29YVPFVsAgI5Gwvb71XXqQy9VJAUAFABQAUAFABQAUAFABQAlfMewfM/oKjqSK1JB8/+nPZbJjhLb2ZY1IP3kJBHllqz5QGZUsDygDUPQ3sAmRsU40W6R35seJHcNPE1g1lv5EaaIfmNmt7NUq90Z3GUjGmD0kOcPRkXMeBwLDmaNyXBnafU9kewqJySQRWSMxuKyqzG5ABNhxPYB1rDOeWaYxKjPvFhvWFMU8kT/eJVF7M0ZKg95vTZaS1LdjKIjqoJ7VhMldkY8ZgqSetiYFo3vf3SAVzfFxFjWdpxfI54nHcig+kPeAQDEQxsC+IkzPY+6oRFt3nLr31toh5sk30Qmx+VH4voUjcXFQxY/DPiAphEnt5hcC4IViOisVPhXTMB9XowIBBBB1BHAjvqxB7QAUAFABQAUAFABQAUAFAHLtYE9BegDjDrZR3fOoXQlitSQZ56boYzgA7/wDEWRfV/iNwR3Zb+VWi8AfP4gDcNKsoKXQrnB4mHN+3h/sUuUXHksuT6V2JgVhgiiUABEA0621PnXn5tyk2zopYWCbh1FbKnwJlwxDGKFUseQJ8qtN4L1tt4IHC7zKArSxvGj6q2jKR2leB7KpsmuWbJaOUm4wabXVdyeusqZ424jRlP+/KomsrKMfMJbZL6MRxOMC2DG2nHkbcf+1Z5zb4ZeEO6O/U5lN+BH1qVXlZI3YZm+29ysQspbDOJIWN2he1xe9wpOmt+etdTS+KSr2ws91cY7Y+RztV4bC3dOCSm+c98/MqG8ay7NeMRsQTCBlZy3qnNsxQXsL208aVGVeobwsL9zW4zpim3kpckjSMSxLMeJNa4wSWEZ5ScnmR4y5bVboyptvoe3kZ4/2ZmPsLmjN/guAV8CR4GnSisJoEzVYZzoG58DyP6GlE4HFBAUAFABQAUAFABQAUAcypcEdQRQwE8I90F+PA940NVj0JfUWqxBm3puwzPgQw4RyK57rMt/8AFVl0YGCQYjKaIT2MiSyS2yQsk8K/alQf4hU6myLrbXUmqL3I+g9qyGNBIOCsCw6pwPle/hXnGuDqV4k8EjhJQbWNwdQabTMTZEdSIGBB5itbSaEp4ZS9ycWgEuDxAGUsQubhe9ivYdLjxptMkuH0Ox4lVJ7dRX1ws/yLTbOxWALtABLhycxU+8o7uPiL8KiylrmIuN+n1aSte2fTPZk7EY5kSUAEEZhfWx/UVl8pPkxvdXJwYqZgBV+EiNjZF7U2ksMbyNwUX7zyFY58vgdGGXg+dN4tqNiZ3kY3udO6uvRV5ccGG+3fPjougigCCtixBfEz9RFzmW9UfKySax6E93pvWnEOjJGqMoLAjMzFeF+IAHGrZxDBHc2eZQEPd8+XzpbLLqLpwF+NSQe0AFABQAUAFABQAUAFADaT2GzfC2jdh5H8qq+HknqODViCI2vh1mR45FBBBVl6g/lUxfJJ8376bqSYKUggmJj7D8iOh6MKJR7kCO4cWbaGGH94D5An8qzah4rYyr3kfScsd1seB0Ncxr2TUn7RA7MmMEn7O59k6wsea/ZPaPpWdPDNU471vX1LLDLW2qzJilEr+292C7mWEqGbV0b3WPUEcDTvkbtNr9kfLsWV29Ud4PZ2LtleZkTsbObdhI+pq2+S4TKWW6bOYwy/sSeFwiQx5Eva5Nybkk6knxpMppCHOVktzGONmCgsxAUakmkTsyPguyMb9Im+Hrz6mEnIDqeprTpqHnfL6CdRcorZHr3/AIKGproGAWigeRgoBJOgAFye4Cpw2Qbd6K/RyYbYnGIM9v3cTAHJf4mHDN2cqsBqhIGnkBVQPBGSbt4D9etBIrUkBQAUAFABQAUAFABQAUAeMtxY8DQAjDdTlP8ACeo6d4qq44JfqI7ShuuYe8vDtHMVL+AJkFjMLHMhWRQ6NxVhcU1PKyD4KtgdycNhsbDLDnBu5ylrqPYI0vr8XWsOve2vC7s06eCeZehoAS61kUcxDOGRO0sAsq5W7wRxVuRB61iksM1VzceUR0O03g9jEAlfhlUXUj74HA0RbQx1qfMPsTMG14mFxIhHYw/WnxuM8qJLsI4neGBeMqk9FNz5CrSuyEdPP0Kftn0m4WO4QmRvlVY0WzfT7l35cPel9uTMd5d858Yct8qclFbqdJGHL5Zns1Ta2w4X6iW7W60uLkCRqPvOeCj8zW6Udi5Rkjya3sn0P4RADM0kjc9cq+Sj86jJJctibuYXC/8At4EVuoF28XOtDYEzlJ4m3d+tQB0qAcKkg6oAKACgAoAKACgAoAKACgAoAKAOJEuO3l31DQHBa6/740JklfAszL0Nx41aHVotL1GcBz4s9I4wP4nNz8lFYPEHlxj82a6Vipv1f7FkRdKrFcCG+RtiYqz219xsJDMr1rJgfkZSbIgJuYkJ/CKMl1ZNdzqXBr6tkRVW6kCwA4g0J4ZGW3yfM2NgaN2RhZlJUjtBtXfjJSSaOZJYbRzhgS6hRckgAdSTYVZPHJB9MbhbvrhcOoI9sgFz2kVZycvaZPThFtyX48OlQVPWYKNSAPKpATjxkbGyuhPQMCfK9ThgL1ABQAUAFABQAUAFABQAUAFABQAUAcq4PAigBGY2PYfr/wBvpUdySs7RxqRMzubDLfvtyHbVlxLPwLxi5YSPN2cO2UyOLPKxcjoD7o8BauPZZ51zkunY22YjFRXYsYFaUZAIoayGRrNh+lZbKe6HRmNHQisrg0OTTOCKqSZ56QtwDiWOIw1hKffQ6B+0Hk31rbptTs9mXQVbVv5XUq/o43Tl/b19fGyCIZrMLe1cZbcjzNdKMoz915Mu1x6n0Fgl0udFHDttxPdTmUZE7S24W9mA2HOTr+AcPE/1rTVR3kZ5244RByQhtXu56uSx+da0kughyb6jKdoAbMIwemgP61fDIWexIbN2xLD7jGWPnG7XIH3HOt+w6d1Is08ZdOGNhc11LhszaUc6Zoze2jA6Mp6MORrBODg8M0pprKHlVJCgAoAKACgAoAKACgCB2jt+xKwgEjQufdB7B8X0rRXQ3zIVO1LhEFi5S9zM5YcTmNlA/CLCtUYRj0Qhzb6jXDwxsoYIBfgbWPYdNaYyuWSOCxDowBkcre2VmuL9hOvzrJqK1t3JD6ZtvDFMTgUklDOuYpqt+RPO1cTxCbyoo6mnbSeCawaUiiPcixjutQkKACoATeMGqSgmWUsDOeC1ZLKsD4zyNqzjCM27j/UxO49+2RPxvw8uPhXa8Jp3yMmqmoxKrsnbGKxBMTzMYIwM4soznkpYC9tLkXr0VlFcZeyuTlqyW3nuO33liV2RgwymxOW44X5Vns1FVc9knhmmrQX21+ZCOUSmHxSSLeNgw7Dempp8oyyhKLxJYIva+yVmFiNeTcwf98qvOMZx2yJpunTNTiVT+zMrFHGVxzUkBh1Wxrgaiq/Ty4k8dj2Wis0mthlwWe6Hey3lw0wmhkcPbKcxLKy9GU8fypD1Nz6vI+XhOlfRY+TL9sXf9T7OLUR/3i3KfxDivzFNr1GeJLBytX4RKtbq3lfqW7Z+0Yp1zwyJIp5owYfKtJxx1QAUAFABQAw2zteLDJnla3QDVmPQCqTmoLLHUaey6W2CyU2DeybGFwqCKAaFsxLsea34AdbVp0kVYt7XyK6+r8PLy92X3+A12nteKAWJu3JF4/0Fa7LYVrMmZdPpLdRLFaKvtHGy4gqHOVGdQEB6n4jz0vXPhq53WqMeEd6zwyrSaac58ywWaTHAaDlXaUDyrkRUu1M+JjUGyxkFu120HkPrVbas1y+Q2uW2Ufiy+4bUk9TXj9TLfaduCxEl4lsKfCOEIk8s7q5AUAFABQBzIt6pKOUSmR80VjWGyvDNMZZM+30x+aX1Y4RjMfxEWHkL+deo8DqxU5s5niEuVEbbCXJhQ3OQlye/h8q6S9qWTHZxwRkUBYGQ/GxI7uA+QrzfiPt3tr5HuvBoeVplF9XyJxFo2zxnK3ZwPYw5is1OonS+H9DVq9DTqY4kufUu2xscJ4lktY6hh0YaGvR1Wb4KS7ngdRS6bZVvszraOzklWzaEaqw4qeyryipLbLoRRfOmanB8kE+Cmj0MQlH2kYAnvVq50/D+fZf3PRVeOwa9tNMBDIwIGGYX5uygfI1SPh8s8tDJ+N044y/od7OwRwoQwt6uVeLL7ra3yuvBl5a11lRFw2s8xPUN2OS79jTtg7WXExBxow9l1+y3Md3MHoa5ltbrltZpjJSWUSVLLBQBBb1bxrhEGmaVvcT/AOzdFFKttUF8TZotHLUzwui6syjaeKmxEgZ2zSucq9BfoOSjWslVcr7En/qPS2yq0Gnbgun6sm9pYgYPDpFF759le/izGu7dbGirPpwjyGj08tbqMSfXlldwsNySbljqWPEmvPynK2W6R7iqmFENkEO8Qtmi/ET5Kf1FdPw2GbTieOW40zXq0dzT5VLHgAT5V6LoeMSy8EUAREzH3mBY97f7FW6Vtlk91yS9UjXdkJZEBNyFFz1NhXz+D3TyeinwiZFbzKe0AFABUAFABUgRu29oR4eMySsABwF9WPQDmar5Lse2KyxkX37GN7RnZllkf3pLsey40HgLV67TU+RQoeiORbarb8rpngnJ0IwKZeUQ/wAtLgyPz8+o7fDgwxFNVyLw7q83YueT3GlmlwRGOjsOFydFHMmlKl2S2xNlmojVBzk+ETWzSIIVQ+9xb8R1Nekoo2QUfQ+faq/zbZWerB9pmtHlmbccjahqfLDcKJtS9V8sncNMViLmmRiVbJrcHFMMa6fC8AY96PYHyY1z9clhM2aZ+yzRq5xpOJpAqlmNgoJJ6AC5oZKTbwjIcbI+KmeZ+B4X4Kg4Dy17ya57zZLJ7CiEdLSoLr3+YvsDA3YzEae7Hf7PNvGu1pNP5ccvqzzPjGt86flx6L9xpvjEc8L/AA2ZT2E2I+lK8ShKVWV2YzwC2ML2n3Rzs7CE1yq4nqLbUhtipQ05y6rGuW/VjYny0rveG1YTmeS8b1G5qv6sjcRPmQR82lIP4VN/0rpdXg46W3MvgOZo8yleotWhrKwZYS2yUvQtWxt9Aiqs8T5gLZkGYG3O3EV5Sfgt1c/Y5R3vxtM45zh+hLNv/ByjmP8AAB9TTV4be+wl6ipfmEW9IC/Dh5D3sg/OmLwq59Wij1dXqNJfSK2YKMNqQTrIOA7lq68JnnDkH4qvbnk4O/0/LDxjvkP/AOaYvB/WRR62HoIyb9Yo8EhX+Y/pVl4Ou8iPx0f7RliN58Y/GYIPuIB8zenR8KpXXLFy18uyREzEsc0jNI3V2JPhfQVuq09da9hYM9moss95kbtJrqwHQ/SmS6MK/eRbtizqcFE7agIAfA2rBFjpr2mOV2SygiKVkU/DYMB3A8KRZRXN5aNlPiFtcdvD+Yznw6RG92eQ6AnViTyVR9BTaaa61lLAnUau7UPEn9OxKbP3QxUwzOVhB5MMz27VBAHnVJ62K4islI6b+5kivo+64p/CNQPnek/jrPRF/wAPAYbR3IxEYvE6zAfDbI9uy5Kk+VNhr/7kVlpU+jK2OJBuCDZlIsQRyI5VvhNTWUZJwlB4aOl41YqXP0e7MN5MSeDgRx9qKSWbuLf5a5Ots3S2rsdCiG2JdqxDijb+7df/AIEVsmYLO1iTlbiq27LXPbamPTSnU2huluhC+O4hY4PWgKAUhHG4s0nZbkv1q2m0m3mRs1viSWVB5b7+ny+JJSTKo6W5V0VFnn2yOx2LR1KsAQdLGmKv1KqxxeUQpwoAIWWUJ9nMPK9r0n8DVnODf/y2o24z9ThIlUWUWArbGKisI5spyk8yfJDLERi3Pw5cw7zYH6VWCfmfAZOX9FEoDWkyBQSANQAE0AMc15z2J9TVfz/Qd0q+o7LVcUc3oA6vQBzI2lBKIjFyVVsfFEluvjrgYM3uZQ4/6Y9o/MDzrBJbZND5rK3F/kawvUJCSV3N2UCv7VILu/8Awwfgj1AI7W4k9LVi1Nu57V0RsqhtXxHGL228jFMLlsps0rC63HEIvxEdTp31xrtZh7YcnQr06S3Wfb+RudmStq2Jnv8AdYKPJRSFO6XcZurXSKF4sPio/cxGf7sqg3/iUAimxsuXfPzKPyZdY4+RXt9VV09c6+pxEdrgkZZo72IVviIvcc9DXT0GsfmbWsfD+DPqdLmvKeV6+nzKniQ2U5eP+9B2nh4135Pg49a9pG14SIKiqAFAUAAcBYcBXn28s6YrUAZDhseblm4sxY97Ek13Iw9hJHNnL2mLy7T6VKrIchi0zuwRVZ3PBVFyf0HadKmUoVrLJhCU3wTeE3Lxbi7+riHQku3iF0+dZJa+K91D1pfVnWK3GxKrdHikP2dUPgTcVEdes8ol6VdmVyVGRikiMjjirCx/qO0aVuhZGazFmadcoPDIm/8A6h/wL+dMh7zCf/WvmOVcU0Rg6vQAUABoAYwn9+/4Vqn5x0v+tfMdmrij2gDy9AHEx0oJRDYk61SRpiSm6swGIzEC4j08TSLPakWfEPqWzbeMth5GHJD9KTjHJWPLSLvtyT1eHjij9kyZYwR8KZfaI7coPnXntXa4Vt92dfTQUp5fbk82bAqgKosFFgOyuVSlk0WtvkkgK3roZT2pAbbT2dHPGY5VDKfMdoPI1KbTyiYyaKhu/uoy4vLKwaOEiRSeMn2Lj7p1PcK6a8Q8yHl/m7/IRLSqD8yPR/oaJSACgDH9u4Mw4maMjTNmXtR9QfA3X+Gu3pbN9aMF8dss+o1ggaR1jjGZ2NlH1J6ADUmm2WKEdzKVwc3g0fZmDhwEYX35nF2IHtufH3UHK+grz2q1azum/kjq1UtrEego+0p24ZIx0sWPncD5VzJa6T91GlUQXXkQj2+wbL6yJ2+z7p8wT9KiOulnlIu9LHGcNDbenCJjMOzxi08F2APvWtcoeqsBp2gV1tHq1ndH6ox3UNLbLv0ZlJcevJHxRgivRQftfQ5c1/TXwYmmItTslNo6jnoKOIvnoK4DNQAxeULMb63QaAEm4PQVntvrqeZvHBohXKyvEV3JCPDzFbiCW3XLb61jfjWiTxv/AHGLQXPsepgcQeGHkIHHVbjwzXpb8e0SeN36Mu/DrkJOrKbFHB6ZG/StC8V0jWfMQn8Hd/aN8VMAPaDL+JSPmRTa9fprHiM0w/DWx5cSKmp7ZZDiElAsq6lfeHVTxqs1xldgTy9j7k+cQJoWCm6upHmKphSWRfMJcl+/tAT4TDYgf8pgJRzUlSjXHYSD3G9eW8RplGLXozt6WSbx6oe/tKxjMxsPr3DnXHhLa8s1bHLhDqKeZxdUCjlnOv8AKOFaVO6XupJfEW4VR955+R3knPxxjuUn6mrYvf5l9iuaV2f3A4Et78rnsX2R8taPIlL35P6cB5yj7sV9eT1NlxD4Bfqbk+Zqy09a7EPU2vudktF7SksnxKTew6qTrp0psZSr5Tyu6/griNnD4fZ/ySSOCARqCLg9lbk01lGZpp4ZDbzbvJilBvllT3HtyPFWHNTTqbnW8oXOCksMYbr7IOFWeSVB6y9gQb3QKDZT0LXqdXqVJbuyRNNWPZ9RRVytd7vK+pA4/wBFHCvPTbcsy5b7f72OmllccJf79xycEzj94cq/ZU8e9v0piplL3uF6L+Svmxj7vL9X/BxNsvDsuQxpbpYVLjX0IVtie7JDYM/s86I7cGZAzHRoXUkXY/ZIH+zVNO/Luw+jH2R82ttL4/Uy6QgGFrj4kPZcm1e2ol7MWeetjlzj9RpPox760yeCkeUSOw9lT4k/uV0HFzog8eZ7BXM1vi9GlXLy/RGivSyn14Rb49yVRc0sskh+zGAv11+deY1H/wBJqZv2MRRtr0NXcXTd7BiwYMr/AGfWkt4gGsD8c1nVTZo/B1/2omMMkMItEir3cT3njXKt1llssyeWOjThYQzxW02EbtJY6H2ALjsHUmoUnOajH7j40rPB6casSHKAptmsBztzqmZylhslVbuof2uQsLnVJQNR8JI59nbypjpays8oqq08pdjjae08pCvYI2gawIBPDMDyPWiqMn06kqpNZIXG7rYeS97Qyfaj9w9CUOnlXT03jOp07Si8r0Znt0kJ84IGXYeIgJsomTrHx8UOv1r1Gk/+k081i32X+hzLvDZ/lGS4eSNsyJJGCdVdGyeYGlbl4no5cwsQv8Jc1icfqWvdWHGOPW4f1SB/ZfO2ZXAJBDR2v1tqDrWPV+IUTzFLLXfsPq0k6n7T/kumzNjpFZ5GzsvC/uoOiAnQDhc61wdkE9xulbKS2r/09m3ijvlTO9uORCw8xpVZXt9CY6Z9ZcfM6wO1vWNaMMW5hgVyfivwqtdk3LC5ZM6FFZlwv3+RNg9a3rPcxfI8Z6hywSkcl6q5cE4GmyMWFaSJiAFIZfwvfTwYNTNJP2XH0ZbURbxL16/Qmq2mUa48i1jzPyXWs+oa249f8cjak85IzZxDF5eTGyk/ZH5E3rBTiUpWdui+RquzFKv06/MeTglSAbEjQ0+fMeBEeHyVKbaUokWMAes1zI2gso95X7eVcx5T5OioR257Cr7xQ2tKCGHFGQkjyBBq3mNdSvkS6x++SvNgsLjn9a5EKcFVQELBTxY2436U1+KaijMIfzgVZp4vHGX6krHsPZyAMUja/Au2a/maw2+Jamb5lJlY6fHCiSLY+KMBUKKPhAsB4CuZO2ybbwx8aWNn2kpNs636XF/KlOE3y0xyrwRzY+IFmDJc+8bi/iaaqrHhNMZsYhPtFQL5hY8Of0pkaJN4wWURk+0lPBr91yB3kaCnrTy9C+EjwYguMwDMOxWP5VPlNPBO6EeMhLtMlFHtZE4EI2Ud7AWqyol/rKrZGTeeWJDEMxyiOVja4XIfd6i/KreTjnK+5O+C7nc2JkGjxyg2uLqfdHE6chUKjPRohWV9hRJJhlvFIC3u3tr4g6eNQ6o+qK+ZWxzeYXzJwFyC6/K170vZD1K74vohvC6xux9cUdgCBFqDfT2lPOnwlLb7Czj1BqUusfuXTd1Y3hRsRnaTW/rA9uJsctsuosa7OnVG1OXX45Ode7FNqHT4Y/8ARxjlBJ/ZvePEZSEX71zbyHGqaiNcnmvr+hFTkl/U6fqO9mYIRLa92OrMeLN1NTVXsRS2xzY5d7UyU8C1EbPLWaUxyiMdoY4gpGnvv8lHE/l40uc3jAyutcyZWN5Hk9f+71/drf8Ame350zTt84Hx27Fn4/4NOrtHGIHbMrSM8UY1CankM2tr9SAK5WslKc3XD0+2TfpoxhFTl0yOcG6tGvC2UadlulTTKLrXyF2qSm/mR2NkeH2lBeLmBqydo6r2UmacOYPj09B0dtnEuH+4g+JhxCi+Rx4XH5g0l2bupdQnB8cELjNkWLepmSNXFmDakaW9k3pFlUJyTl2HxtePaWRnj8bJh09c4heOJbWRxfUixVSNKXDROWVGXLZEnDHcgcHv9EBIzYa8jNcDKpBGlhe+lPn4bbuSUljuR14wxQb4QmMouEJLXvmC2F/vg/SoXh927max9RsapyfGRSTeiPIFTCW4XBReHP2r/OoWhu3cyWB0dLPPOcir70Rg5khs1gthGNB46VRaK9vDYLSvo8jdd7XV2b1OhAF8q5ud+fCmvQT243clno3joxAb0FCzJEwLcRZcpPVhfQ9tR+Bm8JyJen9UwG+MiX9WhS+pFwEB5lba61b8A370v5Kfh+zQ1j34kQFcranhdcgvx1427LVd+HZfvfyKlGKfMRrNvs91tHoosPbsQOgtyq8fDVh5l+hVzS6RE5d95m1ye3qFJbQA1MfDYr83BXzOMbUN8TvfiHy2strHUk5iO61hV4eHVRznkPMl2SQrst8RiHALsWdgFUaAsdBw1tTPw9SxGMVk2UR2wdtr4Rq20tgnD+reKwyRKrPlBUst7mT4he/vDxqdXQ1hxXCXY5dN6nlS7v8A3B1BttkFpUZfvKC6N3Ea+YrHGcl0LypT6McQbYZz7EUrdpUKPNiKsrJlZUxXVolYsSbe0LHvvTlbxyIcFngSklvSZzyXjEbzzhFLMbKBcml5LqLbwiO2QhctO4sZNFB4rGOA7zxqo2xpewu37klu/gxK00rC6lgidojBuf5mYeFdXRV+w5PuZNVPGIrt/knsXiMi34k6AdWPAVqusVcc/b5mWuG94GMkZCPb3mBJPVrVj2va/V/uPUk5LPRfsM8Lh1kw6WupCgAjiCOPz5VmprjOmPqv3HWzlC2XzI1se0JyYjQHRZB7jd/2TSZKUHhjVCM1mH2Ge0Y8HfM6ozHgF1Zu4Lxpe4bDzeiIiLZq4jERwrGka5rsLXNl1IZuFyPhFP08N88F7J+XW5N5LvvVuvFi8K8GVUPGNgAMrr7p05ciOhrt7F6HGVkk85MKTZbxyNHKuWRCVZT1Glx1B5HnWSfDwek0ajbDciVw+EFCWToYwSEeEpirKuZ62DqXWR5g1lwtUcCd5H4iE1RxIciNmiahIzT3dhhLC3Q1dNGScJvseDBv9k0bkQqLH2FF2e3PSo3oYtLPuKYfAKWC5sxJACrqSSdBpU4nJZjFkbaIP+pNGx+j/dB4X9fOuQqLRpoSL8Wa3A20A7TVqamnukZPEdfC2Kqq6IvOLwyyI0bi6sCp7jpWhpNYZyIycXlFGbAT4KT1a3mgbWO5AZTzUE6G3TpXH1NHlvK6M6sLY3Ry+GOxiMQ/uxrGOrtc/wAq/rWbkMQXfJ1GWQj1k6nsyqo8Nb1APD92I6mxCopdmAUC5J4WoKpNvCIjOJyHlYJCDdUJF3PJn6DoKB3ucR6/70JOFHn9mG4T4pbaAdEv7x7RoK00aaVjy+EZ5zjXy+vp/JZ8Lh1jRUQWVRYDsrsxiorCOfKTk8sZbRb97EOVnbxAUD5Max6p+3BfNjql/Tk/kdk1BBEQKDh2bMVF3cEG1hckVhrSlW5fFs2WNq1RxnhIiF2uAoXFgLmAIYi6MD16HsNJy2uRrq5zWN0dJDkwaqL+/KFsFH3TbVqgvzHmx/QkNmwLHisNFHoAJHPUgLYknmSWFa9Cs2/Qz3ybqk38C612DmDPaGy4ZxaaNHH3gLjuPEeFVlFS6jK7Z1vMHgw3bOAkgnmjSRgEkIAOvs8V/wAJFdCrw2qytSWUMfjWprlhvIxO0cQvND4EVWXhMl7sjTHx6b6xQDb8/NEPiaW/DrV3GrxuL6wOX2/Kf+Uv81Vfh93wLf8ANQ/tGj7blLW9WtyL8TS/+PszhsH41xlRE22hOeAjHnV14VLuxb8cn2ijlsROfjUdy0xeEruxUvG730x9jk+sPGVvCwp8fC6l1ET8V1MvzHH7KDxJbvJNaIaOmPRGSeptn70maF6L9lq2JQ2Fo1Mlrc/dXyzE+FGsarq2ruIp9qbb7GxVxzUFACOLwqyKVcXH0PIgjUHtqsoKSwy0ZOLyiOTYEfxPK46F7f5QL+NZo6KpPOBz1U+2F9Bvj9nwlQkUae8CxCjQKb6tzJIFL1GzZsgvsXrnPO6TY2w2AWeYpIoaKNQSpF1Z2uACOBAAJt2ik6OlSk5PsNtscIcdX+xLwbBwyG6QRAjgci/pXRVUFykjI77GsOT+5IAUwUe0AR211t6t/svY9z+z9StZNWvZUvRr9eB9D6x9V+3JxiBmRlvxBHmKRJpxaLw9mSZCnGo8Zw5OR8uUg6HTS4B4isW/Fara7YNbg1PzFys5EMHi2zmGYAOBcEe669R0I5ilkyisbo9B9wHQVBQ73Ww+d5MURow9XF/0wblv4m+Siutoatsdz7iNVPGK126/MslbjGFAGTb+wAY+T7yRse+xX6KK7Xh7/p/Uw6viSZW5IAa3mZSGU2EqGhqmNJIbVRxGqQzmWzIe8fKkTWJxf0Gx5TFQKYVPCKAPQKAPFXUUJEM1L0Uj99N/0k/zNf8AKsXiXSP1J03c0uuUagoAKAI3aMj5rCNnBGlvdvrfMeXKsl/mOWEsr/eo+pRxlvH+9hJtnzMNZUTsVM1vEkfSq/hZNe1L7FvOguiz82PNm4BYVKgliTmZjxZjzPgALdlaaqo1x2oVZY7HljumCwoAKAEcZhxIjIdLi1xxB5Edxqs4KcXF9y0JbWmVr9tyN6uUhJB10DD7Sk6EH5VxLYzreJHQUVJbo9BDGNBILO0bd7C47je4pLkMipx6ZIssqyx/vhIqElQLvLqLZfZvccPKpSb4SGt+y+Mfoibw+zJcQf3imKDmCbSSdlh7i9+p7K20aNt5n09DJO+Nfu8v9EWlEAAAFgNABwArqnPOqACgDH978es2NmZNVXLED1KXzf4iw8K7mghtqy+5z9W8ySIfNW4ynLMKAQ1xCUYLqRCbTUgX6EH51nvXs59DVVLnAl608KksgE1QSe+uqckHoloQF23F3gTDTpJIbRspjkbkt7FSey4A8aRra99WV2K0PbNp9zZMFjo5lDxOrqeakGuEpJ9Dc011HFSQFABQAUAFABQAUAFABQAnPh1cWdVYdGAI+dQ0n1JUmug3Gy4B/wAmP+Rf0qNq9C3mS9WOIoFX3VVe4AfSpwirbfUUqSAoAKAKNvbjZJEnUO0aocgCEgk9Sw18K5FuoslqFWnhZNMYxjDOOxRIcDYBQdAOn9a93GaisJHAknJ5bOxgtfe+X9anzfgRsPf7O+98v61HnfAlV/E8Oyr/AB/4f61Hn/AlV/Ea43YOZWGfl9n+tUndmL4G1ww1yMf/AA3e373l9j/VSvP46DtvJyN1v73/AAf6qr5/wLbRSPdP++/wf6qj8R8A2iy7of33/wAf+up/E/ANg9wW6fEGW4I4ZP8AVVlqu2Ck6s8pl22Ns1ooI5I5MsiCxYLYOoNrOt9a8bOiVWolKuWOen+DqRs3RSksl7gfMoPUA11k8ozHdSAUAFABQAUAFABQB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615113" y="-1081088"/>
            <a:ext cx="20288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026" name="Picture 2" descr="https://encrypted-tbn3.gstatic.com/images?q=tbn:ANd9GcRL_7CJTIluU-1EfqSW4oXr7d8LJnJgX7eRLjyMqDp2-_WiY2M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4475668" cy="4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7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948178" y="-387424"/>
            <a:ext cx="753764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2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694363" y="-10890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3074" name="Picture 2" descr="https://encrypted-tbn2.gstatic.com/images?q=tbn:ANd9GcQPFTiP8yaL3lpJGWOdkXqjivG1zNUtpcEOPWsyBa2MZHGcw9Yz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744" y="2283289"/>
            <a:ext cx="3942507" cy="394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6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948178" y="-531440"/>
            <a:ext cx="753764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2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694363" y="-10890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026" name="Picture 2" descr="http://thetimeiswrite.files.wordpress.com/2012/04/the_wicked_witch_of_snow_white_wallpaper_jxhy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99864"/>
            <a:ext cx="5688631" cy="426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3315767" y="476672"/>
            <a:ext cx="2809627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יַעַר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מלבן 5">
            <a:hlinkClick r:id="rId3" action="ppaction://hlinksldjump"/>
          </p:cNvPr>
          <p:cNvSpPr/>
          <p:nvPr/>
        </p:nvSpPr>
        <p:spPr>
          <a:xfrm>
            <a:off x="6228184" y="3645024"/>
            <a:ext cx="2736304" cy="22159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חָז</a:t>
            </a:r>
            <a:r>
              <a:rPr lang="he-IL" sz="13800" b="1" cap="none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ָ</a:t>
            </a:r>
            <a:r>
              <a:rPr lang="he-IL" sz="13800" b="1" spc="50" dirty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ק</a:t>
            </a:r>
            <a:endParaRPr lang="he-IL" sz="13800" b="1" cap="none" spc="50" dirty="0">
              <a:ln w="11430"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מלבן 6">
            <a:hlinkClick r:id="rId4" action="ppaction://hlinksldjump"/>
          </p:cNvPr>
          <p:cNvSpPr/>
          <p:nvPr/>
        </p:nvSpPr>
        <p:spPr>
          <a:xfrm>
            <a:off x="3203848" y="3626544"/>
            <a:ext cx="2808312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צַעַר</a:t>
            </a:r>
            <a:endParaRPr lang="he-IL" sz="13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מלבן 7">
            <a:hlinkClick r:id="rId3" action="ppaction://hlinksldjump"/>
          </p:cNvPr>
          <p:cNvSpPr/>
          <p:nvPr/>
        </p:nvSpPr>
        <p:spPr>
          <a:xfrm>
            <a:off x="144016" y="3626545"/>
            <a:ext cx="2843808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אָכַל</a:t>
            </a:r>
            <a:endParaRPr lang="he-IL" sz="13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286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5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527328" y="-708794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1" name="AutoShape 20" descr="data:image/jpeg;base64,/9j/4AAQSkZJRgABAQAAAQABAAD/2wCEAAkGBxQTEhUUEhQWFhUXFxwYGBgYFxgcGRgWGBcWGhocGRUYHCggHBwlHBcUITEhJSktLi4uFx8zODMsNygtLisBCgoKDg0OGxAQGywkICQsLCwsLCwsLCwsLCwsLCwsLCwsLCwsLCwsLCwsLCwsLCwsLCwsLCwsLCwsLCwsLCwsLP/AABEIAO0A1QMBEQACEQEDEQH/xAAcAAABBQEBAQAAAAAAAAAAAAAAAwQFBgcCAQj/xABHEAACAQIDBQQHBQUGBAcBAAABAgMAEQQSIQUGMUFRYXGBkQcTIjJCobFSYnLB0RQjgpLhFWOisuLwM0Nz8RYXJDSjwtII/8QAGwEAAgMBAQEAAAAAAAAAAAAAAAMBAgQFBgf/xAAzEQACAgEDAgMGBQQDAQAAAAAAAQIDEQQSITFBBRNRIjJhcYGRFEKhsdEjUsHwFTPxBv/aAAwDAQACEQMRAD8A3GgAoAKACgAoAKACgAoAKACgAoAKAIzb+34MHH6zEOFHIcWY9FXiatGLl0IbwZFvJ6X5nuuGUQp9o2Zz5+yPn301RhH3uSvL6FGxe900hvJLI57Xb9autRFdEVdeerGy7xODcFgeoJH50fivgHlEvs/0hYuL3MRIOwnMPJ7io86uXWJOyS6Mv263pceR1imh9YzaK0dgb2+JTpbqR5UmzYlmLHUwlOSiW2Hep43H7QFKNzUG6eHxD51m8xrqdV+Gqcc1PlevctyOCAQQQRcEcCKcclpp4Z1QQFABQAUAFABQAUAFABQAUAFABQAUAFABQAUAFABQBXd8t7IsBFmb2pGHsR31Paei9tMrrc38CspYPnPefeSXFTNJMxZjwHJRyCjkKtOxR9mIJd2QRu1I5ZY7jw9yM1wOZsT8qHGXZFobXLEnhE5gjgk98Mx6spt5Cs01cdiiXhseuX8WixbPiwMuiJET0tr86pumup0q69HZ7iiyxbqbEhTEPKkYXIlhbq1/yq0ZNvlidRRVXjZHDYvtTFEuTYkdn6VWcuTdRDbEsm5W9UYUYd82lyr8QFJ4HmLG9MptXunI8S0MnN2w+qL4DWk4R7QAUAFABQAUAFABQAUAFABQAUAFABQAUAFABQBGbx7aTCYd5pOCjQc2Y8FHf+tWjHc8EN4R8y707ekxMryyNd2PgByAHIAU22e1bYlYruyCjjvx86zpepccJiVXgL9tMVij0RVxydjaZ6Vf8RIjYj044HiKPPz1RO08sh1Gh6ioflyJTkuSybsb2GD1kczEhgMr8bW5HsrDdS17h1tHrVuSvfHqSf8AbsfH1qW/EKybLOmGeiWr0uM719ya3VxYSX1pGh+lqmt4lllNTV5tb29y37P3rGTL6woAWCDKNVucvtMCDp06VsVyZyLPD25Zxn1+Y+3c3raXEeof2gwJVrAG41s1tDpfWohdme0TrfDlVV5q+qLjWg5AUAFABQAUAFABQAUAFABQAUAFABQAUAFAGF+mbeEy4r9nU+xALHtkYXbyBA86fX7Mc+pV8syxvaakP2mWAIzsEQEkmwA4kmqyZKRpu7nogd1DYqTJf4EAJHex08qxvUt+4h6qS94tUPomwQGokbtMh/Kqu271J21+g3xnojwhHsNKh/Fm+TCo8+5deSdlbKjtv0TTx3MDrKPsn2W+tjTI6tfnWCrp/tZRdo7NmhbLNGyEcmBHkedaYzjJZTFOLXUZFD0q2Co8jx00a2WRgOl6rKuL5aNFerugtsZPBoWycZmiU30Kg/Kud7smmexpatrjNd0W/wBGmEL4ppT7saEX++5Fh/KG8xTtKm5ORzPG7VGqNa6t5+iNQreeYCgAoAKACgAoAKACgAoAKACgAoAKAM2359J4wzNFhVV3XRnb3Aw4gKDdiPLvpqq9ndLoU3c4Rm//AJs7SDZhMvcY0t5Wv86U2i5WMdjXmkeSQ3d2LMfvMbmrkDGT2RpxNUfBJonoa3b9bM2JkHsxaL2yEcfAH51j1MuNg6pdzYJ8RNmKQooA4vITlv8AdVdT5ikKSQxrI0mkx6e0v7NN9yzxk9zFmHmKupplWhfYO8KYktGVaKeP/iQvbMoPAgjRlPUVfBUmGjBqrimSpMa4rZscgtIiuOjKCPnVfLS6Ft7KPvtuRhzhZvUYeNZQhZSqgG41sLdbUtWThNZfAxJTTWDCcMuYEc660I7uDE+CY2Htj1X7qThfQ8hfr2Vjv07byup2vDvE1RHy5rK7fA+kNyIY1wcXqwNRdjxu97Mb89R5WptCWxYMGunKd8nJ5/jsT1OMgUAFABQAUAFABQAUAFABQAUAFAERvbtE4fBzyr7yocv4m9lfmRV4R3SSIk8LJ8ybVN61anpgVUQ6LrasKXI4ejtp2MLLIyN4YzI4AFySAB1JNgPOkN92WSzwbTisU2yMDDGijNlDsQRrJcF1Knip1FxqNNK56/qybZp91YEcB6RC7MMQHwqsQYS8ZOZWsLZjYaHW/Sq2aeWMxLV2x/Mi8RYmRGAkIZW0DgW1PAMO3kay7nHqOcYyXsjx9mxySxzMP3kdwrA2NmGqm3Few9K11zyZpIk6cUCgBOaO4qk4bkWjLB89ek3dc4LE+tjH7mUkjoraXX8xTtNa+j6oi6OfaRVp3BW9dGySccmZLk370I7QWTZiqPeikdGHec4+TCs0S7L/AFYgKACgAoAKACgAoAKACgAoAKACgCm+ljFqmz2DEAu6Ko6nNmPyUmm0f9iKWe6zAdoiteoWRdZHomt6yRjyObE8TJrlFVsll4QJGl+iPdEu4xco9hT+6B+Jvt9w5VztTbn+nH6miqOFuZszQKR7QB7wDVFHgs2ZP6SNkzwStOYRisOQRrqYRlsFC65VvrcCt2nvjXDa4p/P9jJqKJWy3KbXy9fX4kpuPNiHhMbDPCTaJibshAVirHmBfQ9lqR4lpoQsezjOOPms/oX8O1E51KU+vKz64bWfqaHCKx1o1SHFaRQZqjIYC9GQK/vhshMVh3hce8ND0YagjxrPZPZJSQ6CysM+aJlKZkbirFT3g2NdWMsxMjWHg2L/APngnJix8OaM+Nm/K1QuodjYasQFABQAUAFABQAUAFABQAUAFAHGYnhw6/pUAfP3po2izbRKFmyRooAJNgzXJIHInTyq6e3APko5xF+JprtyuSu3A3kn6Upz9C2BTY2AaeeOJfedgvdfifAXNJnPbFyZaK3PB9QbKwiwxJGgsqKFHcK5tSzyzW/Qeeup+Suw7Vwakq44E4MGie4iqCb+yANTx4VRxyRkXValRwQ2cySWqs54JUcjVp6zStHKBGbX2a01mjnlhlUeyyt7P8cZ0YfOr1288lZRG+zNsmWBmmASSIsko5Bk4kfdIsw76pqOpetHzfj5s8sjjgzs3gWJ/OuvBYikYpPLZ9F+h7d5sJgc0ilZJ29YVPFVsAgI5Gwvb71XXqQy9VJAUAFABQAUAFABQAUAFABQAlfMewfM/oKjqSK1JB8/+nPZbJjhLb2ZY1IP3kJBHllqz5QGZUsDygDUPQ3sAmRsU40W6R35seJHcNPE1g1lv5EaaIfmNmt7NUq90Z3GUjGmD0kOcPRkXMeBwLDmaNyXBnafU9kewqJySQRWSMxuKyqzG5ABNhxPYB1rDOeWaYxKjPvFhvWFMU8kT/eJVF7M0ZKg95vTZaS1LdjKIjqoJ7VhMldkY8ZgqSetiYFo3vf3SAVzfFxFjWdpxfI54nHcig+kPeAQDEQxsC+IkzPY+6oRFt3nLr31toh5sk30Qmx+VH4voUjcXFQxY/DPiAphEnt5hcC4IViOisVPhXTMB9XowIBBBB1BHAjvqxB7QAUAFABQAUAFABQAUAFAHLtYE9BegDjDrZR3fOoXQlitSQZ56boYzgA7/wDEWRfV/iNwR3Zb+VWi8AfP4gDcNKsoKXQrnB4mHN+3h/sUuUXHksuT6V2JgVhgiiUABEA0621PnXn5tyk2zopYWCbh1FbKnwJlwxDGKFUseQJ8qtN4L1tt4IHC7zKArSxvGj6q2jKR2leB7KpsmuWbJaOUm4wabXVdyeusqZ424jRlP+/KomsrKMfMJbZL6MRxOMC2DG2nHkbcf+1Z5zb4ZeEO6O/U5lN+BH1qVXlZI3YZm+29ysQspbDOJIWN2he1xe9wpOmt+etdTS+KSr2ws91cY7Y+RztV4bC3dOCSm+c98/MqG8ay7NeMRsQTCBlZy3qnNsxQXsL208aVGVeobwsL9zW4zpim3kpckjSMSxLMeJNa4wSWEZ5ScnmR4y5bVboyptvoe3kZ4/2ZmPsLmjN/guAV8CR4GnSisJoEzVYZzoG58DyP6GlE4HFBAUAFABQAUAFABQAUAcypcEdQRQwE8I90F+PA940NVj0JfUWqxBm3puwzPgQw4RyK57rMt/8AFVl0YGCQYjKaIT2MiSyS2yQsk8K/alQf4hU6myLrbXUmqL3I+g9qyGNBIOCsCw6pwPle/hXnGuDqV4k8EjhJQbWNwdQabTMTZEdSIGBB5itbSaEp4ZS9ycWgEuDxAGUsQubhe9ivYdLjxptMkuH0Ox4lVJ7dRX1ws/yLTbOxWALtABLhycxU+8o7uPiL8KiylrmIuN+n1aSte2fTPZk7EY5kSUAEEZhfWx/UVl8pPkxvdXJwYqZgBV+EiNjZF7U2ksMbyNwUX7zyFY58vgdGGXg+dN4tqNiZ3kY3udO6uvRV5ccGG+3fPjougigCCtixBfEz9RFzmW9UfKySax6E93pvWnEOjJGqMoLAjMzFeF+IAHGrZxDBHc2eZQEPd8+XzpbLLqLpwF+NSQe0AFABQAUAFABQAUAFADaT2GzfC2jdh5H8qq+HknqODViCI2vh1mR45FBBBVl6g/lUxfJJ8376bqSYKUggmJj7D8iOh6MKJR7kCO4cWbaGGH94D5An8qzah4rYyr3kfScsd1seB0Ncxr2TUn7RA7MmMEn7O59k6wsea/ZPaPpWdPDNU471vX1LLDLW2qzJilEr+292C7mWEqGbV0b3WPUEcDTvkbtNr9kfLsWV29Ud4PZ2LtleZkTsbObdhI+pq2+S4TKWW6bOYwy/sSeFwiQx5Eva5Nybkk6knxpMppCHOVktzGONmCgsxAUakmkTsyPguyMb9Im+Hrz6mEnIDqeprTpqHnfL6CdRcorZHr3/AIKGproGAWigeRgoBJOgAFye4Cpw2Qbd6K/RyYbYnGIM9v3cTAHJf4mHDN2cqsBqhIGnkBVQPBGSbt4D9etBIrUkBQAUAFABQAUAFABQAUAeMtxY8DQAjDdTlP8ACeo6d4qq44JfqI7ShuuYe8vDtHMVL+AJkFjMLHMhWRQ6NxVhcU1PKyD4KtgdycNhsbDLDnBu5ylrqPYI0vr8XWsOve2vC7s06eCeZehoAS61kUcxDOGRO0sAsq5W7wRxVuRB61iksM1VzceUR0O03g9jEAlfhlUXUj74HA0RbQx1qfMPsTMG14mFxIhHYw/WnxuM8qJLsI4neGBeMqk9FNz5CrSuyEdPP0Kftn0m4WO4QmRvlVY0WzfT7l35cPel9uTMd5d858Yct8qclFbqdJGHL5Zns1Ta2w4X6iW7W60uLkCRqPvOeCj8zW6Udi5Rkjya3sn0P4RADM0kjc9cq+Sj86jJJctibuYXC/8At4EVuoF28XOtDYEzlJ4m3d+tQB0qAcKkg6oAKACgAoAKACgAoAKACgAoAKAOJEuO3l31DQHBa6/740JklfAszL0Nx41aHVotL1GcBz4s9I4wP4nNz8lFYPEHlxj82a6Vipv1f7FkRdKrFcCG+RtiYqz219xsJDMr1rJgfkZSbIgJuYkJ/CKMl1ZNdzqXBr6tkRVW6kCwA4g0J4ZGW3yfM2NgaN2RhZlJUjtBtXfjJSSaOZJYbRzhgS6hRckgAdSTYVZPHJB9MbhbvrhcOoI9sgFz2kVZycvaZPThFtyX48OlQVPWYKNSAPKpATjxkbGyuhPQMCfK9ThgL1ABQAUAFABQAUAFABQAUAFABQAUAcq4PAigBGY2PYfr/wBvpUdySs7RxqRMzubDLfvtyHbVlxLPwLxi5YSPN2cO2UyOLPKxcjoD7o8BauPZZ51zkunY22YjFRXYsYFaUZAIoayGRrNh+lZbKe6HRmNHQisrg0OTTOCKqSZ56QtwDiWOIw1hKffQ6B+0Hk31rbptTs9mXQVbVv5XUq/o43Tl/b19fGyCIZrMLe1cZbcjzNdKMoz915Mu1x6n0Fgl0udFHDttxPdTmUZE7S24W9mA2HOTr+AcPE/1rTVR3kZ5244RByQhtXu56uSx+da0kughyb6jKdoAbMIwemgP61fDIWexIbN2xLD7jGWPnG7XIH3HOt+w6d1Is08ZdOGNhc11LhszaUc6Zoze2jA6Mp6MORrBODg8M0pprKHlVJCgAoAKACgAoAKACgCB2jt+xKwgEjQufdB7B8X0rRXQ3zIVO1LhEFi5S9zM5YcTmNlA/CLCtUYRj0Qhzb6jXDwxsoYIBfgbWPYdNaYyuWSOCxDowBkcre2VmuL9hOvzrJqK1t3JD6ZtvDFMTgUklDOuYpqt+RPO1cTxCbyoo6mnbSeCawaUiiPcixjutQkKACoATeMGqSgmWUsDOeC1ZLKsD4zyNqzjCM27j/UxO49+2RPxvw8uPhXa8Jp3yMmqmoxKrsnbGKxBMTzMYIwM4soznkpYC9tLkXr0VlFcZeyuTlqyW3nuO33liV2RgwymxOW44X5Vns1FVc9knhmmrQX21+ZCOUSmHxSSLeNgw7Dempp8oyyhKLxJYIva+yVmFiNeTcwf98qvOMZx2yJpunTNTiVT+zMrFHGVxzUkBh1Wxrgaiq/Ty4k8dj2Wis0mthlwWe6Hey3lw0wmhkcPbKcxLKy9GU8fypD1Nz6vI+XhOlfRY+TL9sXf9T7OLUR/3i3KfxDivzFNr1GeJLBytX4RKtbq3lfqW7Z+0Yp1zwyJIp5owYfKtJxx1QAUAFABQAw2zteLDJnla3QDVmPQCqTmoLLHUaey6W2CyU2DeybGFwqCKAaFsxLsea34AdbVp0kVYt7XyK6+r8PLy92X3+A12nteKAWJu3JF4/0Fa7LYVrMmZdPpLdRLFaKvtHGy4gqHOVGdQEB6n4jz0vXPhq53WqMeEd6zwyrSaac58ywWaTHAaDlXaUDyrkRUu1M+JjUGyxkFu120HkPrVbas1y+Q2uW2Ufiy+4bUk9TXj9TLfaduCxEl4lsKfCOEIk8s7q5AUAFABQBzIt6pKOUSmR80VjWGyvDNMZZM+30x+aX1Y4RjMfxEWHkL+deo8DqxU5s5niEuVEbbCXJhQ3OQlye/h8q6S9qWTHZxwRkUBYGQ/GxI7uA+QrzfiPt3tr5HuvBoeVplF9XyJxFo2zxnK3ZwPYw5is1OonS+H9DVq9DTqY4kufUu2xscJ4lktY6hh0YaGvR1Wb4KS7ngdRS6bZVvszraOzklWzaEaqw4qeyryipLbLoRRfOmanB8kE+Cmj0MQlH2kYAnvVq50/D+fZf3PRVeOwa9tNMBDIwIGGYX5uygfI1SPh8s8tDJ+N044y/od7OwRwoQwt6uVeLL7ra3yuvBl5a11lRFw2s8xPUN2OS79jTtg7WXExBxow9l1+y3Md3MHoa5ltbrltZpjJSWUSVLLBQBBb1bxrhEGmaVvcT/AOzdFFKttUF8TZotHLUzwui6syjaeKmxEgZ2zSucq9BfoOSjWslVcr7En/qPS2yq0Gnbgun6sm9pYgYPDpFF759le/izGu7dbGirPpwjyGj08tbqMSfXlldwsNySbljqWPEmvPynK2W6R7iqmFENkEO8Qtmi/ET5Kf1FdPw2GbTieOW40zXq0dzT5VLHgAT5V6LoeMSy8EUAREzH3mBY97f7FW6Vtlk91yS9UjXdkJZEBNyFFz1NhXz+D3TyeinwiZFbzKe0AFABUAFABUgRu29oR4eMySsABwF9WPQDmar5Lse2KyxkX37GN7RnZllkf3pLsey40HgLV67TU+RQoeiORbarb8rpngnJ0IwKZeUQ/wAtLgyPz8+o7fDgwxFNVyLw7q83YueT3GlmlwRGOjsOFydFHMmlKl2S2xNlmojVBzk+ETWzSIIVQ+9xb8R1Nekoo2QUfQ+faq/zbZWerB9pmtHlmbccjahqfLDcKJtS9V8sncNMViLmmRiVbJrcHFMMa6fC8AY96PYHyY1z9clhM2aZ+yzRq5xpOJpAqlmNgoJJ6AC5oZKTbwjIcbI+KmeZ+B4X4Kg4Dy17ya57zZLJ7CiEdLSoLr3+YvsDA3YzEae7Hf7PNvGu1pNP5ccvqzzPjGt86flx6L9xpvjEc8L/AA2ZT2E2I+lK8ShKVWV2YzwC2ML2n3Rzs7CE1yq4nqLbUhtipQ05y6rGuW/VjYny0rveG1YTmeS8b1G5qv6sjcRPmQR82lIP4VN/0rpdXg46W3MvgOZo8yleotWhrKwZYS2yUvQtWxt9Aiqs8T5gLZkGYG3O3EV5Sfgt1c/Y5R3vxtM45zh+hLNv/ByjmP8AAB9TTV4be+wl6ipfmEW9IC/Dh5D3sg/OmLwq59Wij1dXqNJfSK2YKMNqQTrIOA7lq68JnnDkH4qvbnk4O/0/LDxjvkP/AOaYvB/WRR62HoIyb9Yo8EhX+Y/pVl4Ou8iPx0f7RliN58Y/GYIPuIB8zenR8KpXXLFy18uyREzEsc0jNI3V2JPhfQVuq09da9hYM9moss95kbtJrqwHQ/SmS6MK/eRbtizqcFE7agIAfA2rBFjpr2mOV2SygiKVkU/DYMB3A8KRZRXN5aNlPiFtcdvD+Yznw6RG92eQ6AnViTyVR9BTaaa61lLAnUau7UPEn9OxKbP3QxUwzOVhB5MMz27VBAHnVJ62K4islI6b+5kivo+64p/CNQPnek/jrPRF/wAPAYbR3IxEYvE6zAfDbI9uy5Kk+VNhr/7kVlpU+jK2OJBuCDZlIsQRyI5VvhNTWUZJwlB4aOl41YqXP0e7MN5MSeDgRx9qKSWbuLf5a5Ots3S2rsdCiG2JdqxDijb+7df/AIEVsmYLO1iTlbiq27LXPbamPTSnU2huluhC+O4hY4PWgKAUhHG4s0nZbkv1q2m0m3mRs1viSWVB5b7+ny+JJSTKo6W5V0VFnn2yOx2LR1KsAQdLGmKv1KqxxeUQpwoAIWWUJ9nMPK9r0n8DVnODf/y2o24z9ThIlUWUWArbGKisI5spyk8yfJDLERi3Pw5cw7zYH6VWCfmfAZOX9FEoDWkyBQSANQAE0AMc15z2J9TVfz/Qd0q+o7LVcUc3oA6vQBzI2lBKIjFyVVsfFEluvjrgYM3uZQ4/6Y9o/MDzrBJbZND5rK3F/kawvUJCSV3N2UCv7VILu/8Awwfgj1AI7W4k9LVi1Nu57V0RsqhtXxHGL228jFMLlsps0rC63HEIvxEdTp31xrtZh7YcnQr06S3Wfb+RudmStq2Jnv8AdYKPJRSFO6XcZurXSKF4sPio/cxGf7sqg3/iUAimxsuXfPzKPyZdY4+RXt9VV09c6+pxEdrgkZZo72IVviIvcc9DXT0GsfmbWsfD+DPqdLmvKeV6+nzKniQ2U5eP+9B2nh4135Pg49a9pG14SIKiqAFAUAAcBYcBXn28s6YrUAZDhseblm4sxY97Ek13Iw9hJHNnL2mLy7T6VKrIchi0zuwRVZ3PBVFyf0HadKmUoVrLJhCU3wTeE3Lxbi7+riHQku3iF0+dZJa+K91D1pfVnWK3GxKrdHikP2dUPgTcVEdes8ol6VdmVyVGRikiMjjirCx/qO0aVuhZGazFmadcoPDIm/8A6h/wL+dMh7zCf/WvmOVcU0Rg6vQAUABoAYwn9+/4Vqn5x0v+tfMdmrij2gDy9AHEx0oJRDYk61SRpiSm6swGIzEC4j08TSLPakWfEPqWzbeMth5GHJD9KTjHJWPLSLvtyT1eHjij9kyZYwR8KZfaI7coPnXntXa4Vt92dfTQUp5fbk82bAqgKosFFgOyuVSlk0WtvkkgK3roZT2pAbbT2dHPGY5VDKfMdoPI1KbTyiYyaKhu/uoy4vLKwaOEiRSeMn2Lj7p1PcK6a8Q8yHl/m7/IRLSqD8yPR/oaJSACgDH9u4Mw4maMjTNmXtR9QfA3X+Gu3pbN9aMF8dss+o1ggaR1jjGZ2NlH1J6ADUmm2WKEdzKVwc3g0fZmDhwEYX35nF2IHtufH3UHK+grz2q1azum/kjq1UtrEego+0p24ZIx0sWPncD5VzJa6T91GlUQXXkQj2+wbL6yJ2+z7p8wT9KiOulnlIu9LHGcNDbenCJjMOzxi08F2APvWtcoeqsBp2gV1tHq1ndH6ox3UNLbLv0ZlJcevJHxRgivRQftfQ5c1/TXwYmmItTslNo6jnoKOIvnoK4DNQAxeULMb63QaAEm4PQVntvrqeZvHBohXKyvEV3JCPDzFbiCW3XLb61jfjWiTxv/AHGLQXPsepgcQeGHkIHHVbjwzXpb8e0SeN36Mu/DrkJOrKbFHB6ZG/StC8V0jWfMQn8Hd/aN8VMAPaDL+JSPmRTa9fprHiM0w/DWx5cSKmp7ZZDiElAsq6lfeHVTxqs1xldgTy9j7k+cQJoWCm6upHmKphSWRfMJcl+/tAT4TDYgf8pgJRzUlSjXHYSD3G9eW8RplGLXozt6WSbx6oe/tKxjMxsPr3DnXHhLa8s1bHLhDqKeZxdUCjlnOv8AKOFaVO6XupJfEW4VR955+R3knPxxjuUn6mrYvf5l9iuaV2f3A4Et78rnsX2R8taPIlL35P6cB5yj7sV9eT1NlxD4Bfqbk+Zqy09a7EPU2vudktF7SksnxKTew6qTrp0psZSr5Tyu6/griNnD4fZ/ySSOCARqCLg9lbk01lGZpp4ZDbzbvJilBvllT3HtyPFWHNTTqbnW8oXOCksMYbr7IOFWeSVB6y9gQb3QKDZT0LXqdXqVJbuyRNNWPZ9RRVytd7vK+pA4/wBFHCvPTbcsy5b7f72OmllccJf79xycEzj94cq/ZU8e9v0piplL3uF6L+Svmxj7vL9X/BxNsvDsuQxpbpYVLjX0IVtie7JDYM/s86I7cGZAzHRoXUkXY/ZIH+zVNO/Luw+jH2R82ttL4/Uy6QgGFrj4kPZcm1e2ol7MWeetjlzj9RpPox760yeCkeUSOw9lT4k/uV0HFzog8eZ7BXM1vi9GlXLy/RGivSyn14Rb49yVRc0sskh+zGAv11+deY1H/wBJqZv2MRRtr0NXcXTd7BiwYMr/AGfWkt4gGsD8c1nVTZo/B1/2omMMkMItEir3cT3njXKt1llssyeWOjThYQzxW02EbtJY6H2ALjsHUmoUnOajH7j40rPB6casSHKAptmsBztzqmZylhslVbuof2uQsLnVJQNR8JI59nbypjpays8oqq08pdjjae08pCvYI2gawIBPDMDyPWiqMn06kqpNZIXG7rYeS97Qyfaj9w9CUOnlXT03jOp07Si8r0Znt0kJ84IGXYeIgJsomTrHx8UOv1r1Gk/+k081i32X+hzLvDZ/lGS4eSNsyJJGCdVdGyeYGlbl4no5cwsQv8Jc1icfqWvdWHGOPW4f1SB/ZfO2ZXAJBDR2v1tqDrWPV+IUTzFLLXfsPq0k6n7T/kumzNjpFZ5GzsvC/uoOiAnQDhc61wdkE9xulbKS2r/09m3ijvlTO9uORCw8xpVZXt9CY6Z9ZcfM6wO1vWNaMMW5hgVyfivwqtdk3LC5ZM6FFZlwv3+RNg9a3rPcxfI8Z6hywSkcl6q5cE4GmyMWFaSJiAFIZfwvfTwYNTNJP2XH0ZbURbxL16/Qmq2mUa48i1jzPyXWs+oa249f8cjak85IzZxDF5eTGyk/ZH5E3rBTiUpWdui+RquzFKv06/MeTglSAbEjQ0+fMeBEeHyVKbaUokWMAes1zI2gso95X7eVcx5T5OioR257Cr7xQ2tKCGHFGQkjyBBq3mNdSvkS6x++SvNgsLjn9a5EKcFVQELBTxY2436U1+KaijMIfzgVZp4vHGX6krHsPZyAMUja/Au2a/maw2+Jamb5lJlY6fHCiSLY+KMBUKKPhAsB4CuZO2ybbwx8aWNn2kpNs636XF/KlOE3y0xyrwRzY+IFmDJc+8bi/iaaqrHhNMZsYhPtFQL5hY8Of0pkaJN4wWURk+0lPBr91yB3kaCnrTy9C+EjwYguMwDMOxWP5VPlNPBO6EeMhLtMlFHtZE4EI2Ud7AWqyol/rKrZGTeeWJDEMxyiOVja4XIfd6i/KreTjnK+5O+C7nc2JkGjxyg2uLqfdHE6chUKjPRohWV9hRJJhlvFIC3u3tr4g6eNQ6o+qK+ZWxzeYXzJwFyC6/K170vZD1K74vohvC6xux9cUdgCBFqDfT2lPOnwlLb7Czj1BqUusfuXTd1Y3hRsRnaTW/rA9uJsctsuosa7OnVG1OXX45Ode7FNqHT4Y/8ARxjlBJ/ZvePEZSEX71zbyHGqaiNcnmvr+hFTkl/U6fqO9mYIRLa92OrMeLN1NTVXsRS2xzY5d7UyU8C1EbPLWaUxyiMdoY4gpGnvv8lHE/l40uc3jAyutcyZWN5Hk9f+71/drf8Ame350zTt84Hx27Fn4/4NOrtHGIHbMrSM8UY1CankM2tr9SAK5WslKc3XD0+2TfpoxhFTl0yOcG6tGvC2UadlulTTKLrXyF2qSm/mR2NkeH2lBeLmBqydo6r2UmacOYPj09B0dtnEuH+4g+JhxCi+Rx4XH5g0l2bupdQnB8cELjNkWLepmSNXFmDakaW9k3pFlUJyTl2HxtePaWRnj8bJh09c4heOJbWRxfUixVSNKXDROWVGXLZEnDHcgcHv9EBIzYa8jNcDKpBGlhe+lPn4bbuSUljuR14wxQb4QmMouEJLXvmC2F/vg/SoXh927max9RsapyfGRSTeiPIFTCW4XBReHP2r/OoWhu3cyWB0dLPPOcir70Rg5khs1gthGNB46VRaK9vDYLSvo8jdd7XV2b1OhAF8q5ud+fCmvQT243clno3joxAb0FCzJEwLcRZcpPVhfQ9tR+Bm8JyJen9UwG+MiX9WhS+pFwEB5lba61b8A370v5Kfh+zQ1j34kQFcranhdcgvx1427LVd+HZfvfyKlGKfMRrNvs91tHoosPbsQOgtyq8fDVh5l+hVzS6RE5d95m1ye3qFJbQA1MfDYr83BXzOMbUN8TvfiHy2strHUk5iO61hV4eHVRznkPMl2SQrst8RiHALsWdgFUaAsdBw1tTPw9SxGMVk2UR2wdtr4Rq20tgnD+reKwyRKrPlBUst7mT4he/vDxqdXQ1hxXCXY5dN6nlS7v8A3B1BttkFpUZfvKC6N3Ea+YrHGcl0LypT6McQbYZz7EUrdpUKPNiKsrJlZUxXVolYsSbe0LHvvTlbxyIcFngSklvSZzyXjEbzzhFLMbKBcml5LqLbwiO2QhctO4sZNFB4rGOA7zxqo2xpewu37klu/gxK00rC6lgidojBuf5mYeFdXRV+w5PuZNVPGIrt/knsXiMi34k6AdWPAVqusVcc/b5mWuG94GMkZCPb3mBJPVrVj2va/V/uPUk5LPRfsM8Lh1kw6WupCgAjiCOPz5VmprjOmPqv3HWzlC2XzI1se0JyYjQHRZB7jd/2TSZKUHhjVCM1mH2Ge0Y8HfM6ozHgF1Zu4Lxpe4bDzeiIiLZq4jERwrGka5rsLXNl1IZuFyPhFP08N88F7J+XW5N5LvvVuvFi8K8GVUPGNgAMrr7p05ciOhrt7F6HGVkk85MKTZbxyNHKuWRCVZT1Glx1B5HnWSfDwek0ajbDciVw+EFCWToYwSEeEpirKuZ62DqXWR5g1lwtUcCd5H4iE1RxIciNmiahIzT3dhhLC3Q1dNGScJvseDBv9k0bkQqLH2FF2e3PSo3oYtLPuKYfAKWC5sxJACrqSSdBpU4nJZjFkbaIP+pNGx+j/dB4X9fOuQqLRpoSL8Wa3A20A7TVqamnukZPEdfC2Kqq6IvOLwyyI0bi6sCp7jpWhpNYZyIycXlFGbAT4KT1a3mgbWO5AZTzUE6G3TpXH1NHlvK6M6sLY3Ry+GOxiMQ/uxrGOrtc/wAq/rWbkMQXfJ1GWQj1k6nsyqo8Nb1APD92I6mxCopdmAUC5J4WoKpNvCIjOJyHlYJCDdUJF3PJn6DoKB3ucR6/70JOFHn9mG4T4pbaAdEv7x7RoK00aaVjy+EZ5zjXy+vp/JZ8Lh1jRUQWVRYDsrsxiorCOfKTk8sZbRb97EOVnbxAUD5Max6p+3BfNjql/Tk/kdk1BBEQKDh2bMVF3cEG1hckVhrSlW5fFs2WNq1RxnhIiF2uAoXFgLmAIYi6MD16HsNJy2uRrq5zWN0dJDkwaqL+/KFsFH3TbVqgvzHmx/QkNmwLHisNFHoAJHPUgLYknmSWFa9Cs2/Qz3ybqk38C612DmDPaGy4ZxaaNHH3gLjuPEeFVlFS6jK7Z1vMHgw3bOAkgnmjSRgEkIAOvs8V/wAJFdCrw2qytSWUMfjWprlhvIxO0cQvND4EVWXhMl7sjTHx6b6xQDb8/NEPiaW/DrV3GrxuL6wOX2/Kf+Uv81Vfh93wLf8ANQ/tGj7blLW9WtyL8TS/+PszhsH41xlRE22hOeAjHnV14VLuxb8cn2ijlsROfjUdy0xeEruxUvG730x9jk+sPGVvCwp8fC6l1ET8V1MvzHH7KDxJbvJNaIaOmPRGSeptn70maF6L9lq2JQ2Fo1Mlrc/dXyzE+FGsarq2ruIp9qbb7GxVxzUFACOLwqyKVcXH0PIgjUHtqsoKSwy0ZOLyiOTYEfxPK46F7f5QL+NZo6KpPOBz1U+2F9Bvj9nwlQkUae8CxCjQKb6tzJIFL1GzZsgvsXrnPO6TY2w2AWeYpIoaKNQSpF1Z2uACOBAAJt2ik6OlSk5PsNtscIcdX+xLwbBwyG6QRAjgci/pXRVUFykjI77GsOT+5IAUwUe0AR211t6t/svY9z+z9StZNWvZUvRr9eB9D6x9V+3JxiBmRlvxBHmKRJpxaLw9mSZCnGo8Zw5OR8uUg6HTS4B4isW/Fara7YNbg1PzFys5EMHi2zmGYAOBcEe669R0I5ilkyisbo9B9wHQVBQ73Ww+d5MURow9XF/0wblv4m+Siutoatsdz7iNVPGK126/MslbjGFAGTb+wAY+T7yRse+xX6KK7Xh7/p/Uw6viSZW5IAa3mZSGU2EqGhqmNJIbVRxGqQzmWzIe8fKkTWJxf0Gx5TFQKYVPCKAPQKAPFXUUJEM1L0Uj99N/0k/zNf8AKsXiXSP1J03c0uuUagoAKAI3aMj5rCNnBGlvdvrfMeXKsl/mOWEsr/eo+pRxlvH+9hJtnzMNZUTsVM1vEkfSq/hZNe1L7FvOguiz82PNm4BYVKgliTmZjxZjzPgALdlaaqo1x2oVZY7HljumCwoAKAEcZhxIjIdLi1xxB5Edxqs4KcXF9y0JbWmVr9tyN6uUhJB10DD7Sk6EH5VxLYzreJHQUVJbo9BDGNBILO0bd7C47je4pLkMipx6ZIssqyx/vhIqElQLvLqLZfZvccPKpSb4SGt+y+Mfoibw+zJcQf3imKDmCbSSdlh7i9+p7K20aNt5n09DJO+Nfu8v9EWlEAAAFgNABwArqnPOqACgDH978es2NmZNVXLED1KXzf4iw8K7mghtqy+5z9W8ySIfNW4ynLMKAQ1xCUYLqRCbTUgX6EH51nvXs59DVVLnAl608KksgE1QSe+uqckHoloQF23F3gTDTpJIbRspjkbkt7FSey4A8aRra99WV2K0PbNp9zZMFjo5lDxOrqeakGuEpJ9Dc011HFSQFABQAUAFABQAUAFABQAnPh1cWdVYdGAI+dQ0n1JUmug3Gy4B/wAmP+Rf0qNq9C3mS9WOIoFX3VVe4AfSpwirbfUUqSAoAKAKNvbjZJEnUO0aocgCEgk9Sw18K5FuoslqFWnhZNMYxjDOOxRIcDYBQdAOn9a93GaisJHAknJ5bOxgtfe+X9anzfgRsPf7O+98v61HnfAlV/E8Oyr/AB/4f61Hn/AlV/Ea43YOZWGfl9n+tUndmL4G1ww1yMf/AA3e373l9j/VSvP46DtvJyN1v73/AAf6qr5/wLbRSPdP++/wf6qj8R8A2iy7of33/wAf+up/E/ANg9wW6fEGW4I4ZP8AVVlqu2Ck6s8pl22Ns1ooI5I5MsiCxYLYOoNrOt9a8bOiVWolKuWOen+DqRs3RSksl7gfMoPUA11k8ozHdSAUAFABQAUAFABQB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615113" y="-1081088"/>
            <a:ext cx="20288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3076" name="Picture 4" descr="Snow White snow white and the seven dwarfs 34214813 1600 1600 snow whit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20" y="2060848"/>
            <a:ext cx="432048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7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945006" y="-531440"/>
            <a:ext cx="753764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2050" name="Picture 2" descr="http://www.ruralpini.it/images/Mela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115438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3059832" y="404664"/>
            <a:ext cx="3096344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לָחַשׁ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מלבן 5">
            <a:hlinkClick r:id="" action="ppaction://hlinkshowjump?jump=nextslide"/>
          </p:cNvPr>
          <p:cNvSpPr/>
          <p:nvPr/>
        </p:nvSpPr>
        <p:spPr>
          <a:xfrm>
            <a:off x="6156176" y="3645024"/>
            <a:ext cx="2736304" cy="22159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נָח</a:t>
            </a:r>
            <a:r>
              <a:rPr lang="he-IL" sz="13800" b="1" cap="none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ָשׁ</a:t>
            </a:r>
            <a:endParaRPr lang="he-IL" sz="13800" b="1" cap="none" spc="50" dirty="0">
              <a:ln w="11430"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מלבן 6">
            <a:hlinkClick r:id="rId3" action="ppaction://hlinksldjump"/>
          </p:cNvPr>
          <p:cNvSpPr/>
          <p:nvPr/>
        </p:nvSpPr>
        <p:spPr>
          <a:xfrm>
            <a:off x="3347864" y="3626544"/>
            <a:ext cx="2592288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גַן</a:t>
            </a:r>
            <a:endParaRPr lang="he-IL" sz="13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מלבן 7">
            <a:hlinkClick r:id="rId3" action="ppaction://hlinksldjump"/>
          </p:cNvPr>
          <p:cNvSpPr/>
          <p:nvPr/>
        </p:nvSpPr>
        <p:spPr>
          <a:xfrm>
            <a:off x="216024" y="3626545"/>
            <a:ext cx="2843808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בָּרַח</a:t>
            </a:r>
            <a:endParaRPr lang="he-IL" sz="13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186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521874" y="-891480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1" name="AutoShape 20" descr="data:image/jpeg;base64,/9j/4AAQSkZJRgABAQAAAQABAAD/2wCEAAkGBxQTEhUUEhQWFhUXFxwYGBgYFxgcGRgWGBcWGhocGRUYHCggHBwlHBcUITEhJSktLi4uFx8zODMsNygtLisBCgoKDg0OGxAQGywkICQsLCwsLCwsLCwsLCwsLCwsLCwsLCwsLCwsLCwsLCwsLCwsLCwsLCwsLCwsLCwsLCwsLP/AABEIAO0A1QMBEQACEQEDEQH/xAAcAAABBQEBAQAAAAAAAAAAAAAAAwQFBgcCAQj/xABHEAACAQIDBQQHBQUGBAcBAAABAgMAEQQSIQUGMUFRYXGBkQcTIjJCobFSYnLB0RQjgpLhFWOisuLwM0Nz8RYXJDSjwtII/8QAGwEAAgMBAQEAAAAAAAAAAAAAAAMBAgQFBgf/xAAzEQACAgEDAgMGBQQDAQAAAAAAAQIDEQQSITFBBRNRIjJhcYGRFEKhsdEjUsHwFTPxBv/aAAwDAQACEQMRAD8A3GgAoAKACgAoAKACgAoAKACgAoAKAIzb+34MHH6zEOFHIcWY9FXiatGLl0IbwZFvJ6X5nuuGUQp9o2Zz5+yPn301RhH3uSvL6FGxe900hvJLI57Xb9autRFdEVdeerGy7xODcFgeoJH50fivgHlEvs/0hYuL3MRIOwnMPJ7io86uXWJOyS6Mv263pceR1imh9YzaK0dgb2+JTpbqR5UmzYlmLHUwlOSiW2Hep43H7QFKNzUG6eHxD51m8xrqdV+Gqcc1PlevctyOCAQQQRcEcCKcclpp4Z1QQFABQAUAFABQAUAFABQAUAFABQAUAFABQAUAFABQBXd8t7IsBFmb2pGHsR31Paei9tMrrc38CspYPnPefeSXFTNJMxZjwHJRyCjkKtOxR9mIJd2QRu1I5ZY7jw9yM1wOZsT8qHGXZFobXLEnhE5gjgk98Mx6spt5Cs01cdiiXhseuX8WixbPiwMuiJET0tr86pumup0q69HZ7iiyxbqbEhTEPKkYXIlhbq1/yq0ZNvlidRRVXjZHDYvtTFEuTYkdn6VWcuTdRDbEsm5W9UYUYd82lyr8QFJ4HmLG9MptXunI8S0MnN2w+qL4DWk4R7QAUAFABQAUAFABQAUAFABQAUAFABQAUAFABQBGbx7aTCYd5pOCjQc2Y8FHf+tWjHc8EN4R8y707ekxMryyNd2PgByAHIAU22e1bYlYruyCjjvx86zpepccJiVXgL9tMVij0RVxydjaZ6Vf8RIjYj044HiKPPz1RO08sh1Gh6ioflyJTkuSybsb2GD1kczEhgMr8bW5HsrDdS17h1tHrVuSvfHqSf8AbsfH1qW/EKybLOmGeiWr0uM719ya3VxYSX1pGh+lqmt4lllNTV5tb29y37P3rGTL6woAWCDKNVucvtMCDp06VsVyZyLPD25Zxn1+Y+3c3raXEeof2gwJVrAG41s1tDpfWohdme0TrfDlVV5q+qLjWg5AUAFABQAUAFABQAUAFABQAUAFABQAUAFAGF+mbeEy4r9nU+xALHtkYXbyBA86fX7Mc+pV8syxvaakP2mWAIzsEQEkmwA4kmqyZKRpu7nogd1DYqTJf4EAJHex08qxvUt+4h6qS94tUPomwQGokbtMh/Kqu271J21+g3xnojwhHsNKh/Fm+TCo8+5deSdlbKjtv0TTx3MDrKPsn2W+tjTI6tfnWCrp/tZRdo7NmhbLNGyEcmBHkedaYzjJZTFOLXUZFD0q2Co8jx00a2WRgOl6rKuL5aNFerugtsZPBoWycZmiU30Kg/Kud7smmexpatrjNd0W/wBGmEL4ppT7saEX++5Fh/KG8xTtKm5ORzPG7VGqNa6t5+iNQreeYCgAoAKACgAoAKACgAoAKACgAoAKAM2359J4wzNFhVV3XRnb3Aw4gKDdiPLvpqq9ndLoU3c4Rm//AJs7SDZhMvcY0t5Wv86U2i5WMdjXmkeSQ3d2LMfvMbmrkDGT2RpxNUfBJonoa3b9bM2JkHsxaL2yEcfAH51j1MuNg6pdzYJ8RNmKQooA4vITlv8AdVdT5ikKSQxrI0mkx6e0v7NN9yzxk9zFmHmKupplWhfYO8KYktGVaKeP/iQvbMoPAgjRlPUVfBUmGjBqrimSpMa4rZscgtIiuOjKCPnVfLS6Ft7KPvtuRhzhZvUYeNZQhZSqgG41sLdbUtWThNZfAxJTTWDCcMuYEc660I7uDE+CY2Htj1X7qThfQ8hfr2Vjv07byup2vDvE1RHy5rK7fA+kNyIY1wcXqwNRdjxu97Mb89R5WptCWxYMGunKd8nJ5/jsT1OMgUAFABQAUAFABQAUAFABQAUAFAERvbtE4fBzyr7yocv4m9lfmRV4R3SSIk8LJ8ybVN61anpgVUQ6LrasKXI4ejtp2MLLIyN4YzI4AFySAB1JNgPOkN92WSzwbTisU2yMDDGijNlDsQRrJcF1Knip1FxqNNK56/qybZp91YEcB6RC7MMQHwqsQYS8ZOZWsLZjYaHW/Sq2aeWMxLV2x/Mi8RYmRGAkIZW0DgW1PAMO3kay7nHqOcYyXsjx9mxySxzMP3kdwrA2NmGqm3Few9K11zyZpIk6cUCgBOaO4qk4bkWjLB89ek3dc4LE+tjH7mUkjoraXX8xTtNa+j6oi6OfaRVp3BW9dGySccmZLk370I7QWTZiqPeikdGHec4+TCs0S7L/AFYgKACgAoAKACgAoAKACgAoAKACgCm+ljFqmz2DEAu6Ko6nNmPyUmm0f9iKWe6zAdoiteoWRdZHomt6yRjyObE8TJrlFVsll4QJGl+iPdEu4xco9hT+6B+Jvt9w5VztTbn+nH6miqOFuZszQKR7QB7wDVFHgs2ZP6SNkzwStOYRisOQRrqYRlsFC65VvrcCt2nvjXDa4p/P9jJqKJWy3KbXy9fX4kpuPNiHhMbDPCTaJibshAVirHmBfQ9lqR4lpoQsezjOOPms/oX8O1E51KU+vKz64bWfqaHCKx1o1SHFaRQZqjIYC9GQK/vhshMVh3hce8ND0YagjxrPZPZJSQ6CysM+aJlKZkbirFT3g2NdWMsxMjWHg2L/APngnJix8OaM+Nm/K1QuodjYasQFABQAUAFABQAUAFABQAUAFAHGYnhw6/pUAfP3po2izbRKFmyRooAJNgzXJIHInTyq6e3APko5xF+JprtyuSu3A3kn6Upz9C2BTY2AaeeOJfedgvdfifAXNJnPbFyZaK3PB9QbKwiwxJGgsqKFHcK5tSzyzW/Qeeup+Suw7Vwakq44E4MGie4iqCb+yANTx4VRxyRkXValRwQ2cySWqs54JUcjVp6zStHKBGbX2a01mjnlhlUeyyt7P8cZ0YfOr1288lZRG+zNsmWBmmASSIsko5Bk4kfdIsw76pqOpetHzfj5s8sjjgzs3gWJ/OuvBYikYpPLZ9F+h7d5sJgc0ilZJ29YVPFVsAgI5Gwvb71XXqQy9VJAUAFABQAUAFABQAUAFABQAlfMewfM/oKjqSK1JB8/+nPZbJjhLb2ZY1IP3kJBHllqz5QGZUsDygDUPQ3sAmRsU40W6R35seJHcNPE1g1lv5EaaIfmNmt7NUq90Z3GUjGmD0kOcPRkXMeBwLDmaNyXBnafU9kewqJySQRWSMxuKyqzG5ABNhxPYB1rDOeWaYxKjPvFhvWFMU8kT/eJVF7M0ZKg95vTZaS1LdjKIjqoJ7VhMldkY8ZgqSetiYFo3vf3SAVzfFxFjWdpxfI54nHcig+kPeAQDEQxsC+IkzPY+6oRFt3nLr31toh5sk30Qmx+VH4voUjcXFQxY/DPiAphEnt5hcC4IViOisVPhXTMB9XowIBBBB1BHAjvqxB7QAUAFABQAUAFABQAUAFAHLtYE9BegDjDrZR3fOoXQlitSQZ56boYzgA7/wDEWRfV/iNwR3Zb+VWi8AfP4gDcNKsoKXQrnB4mHN+3h/sUuUXHksuT6V2JgVhgiiUABEA0621PnXn5tyk2zopYWCbh1FbKnwJlwxDGKFUseQJ8qtN4L1tt4IHC7zKArSxvGj6q2jKR2leB7KpsmuWbJaOUm4wabXVdyeusqZ424jRlP+/KomsrKMfMJbZL6MRxOMC2DG2nHkbcf+1Z5zb4ZeEO6O/U5lN+BH1qVXlZI3YZm+29ysQspbDOJIWN2he1xe9wpOmt+etdTS+KSr2ws91cY7Y+RztV4bC3dOCSm+c98/MqG8ay7NeMRsQTCBlZy3qnNsxQXsL208aVGVeobwsL9zW4zpim3kpckjSMSxLMeJNa4wSWEZ5ScnmR4y5bVboyptvoe3kZ4/2ZmPsLmjN/guAV8CR4GnSisJoEzVYZzoG58DyP6GlE4HFBAUAFABQAUAFABQAUAcypcEdQRQwE8I90F+PA940NVj0JfUWqxBm3puwzPgQw4RyK57rMt/8AFVl0YGCQYjKaIT2MiSyS2yQsk8K/alQf4hU6myLrbXUmqL3I+g9qyGNBIOCsCw6pwPle/hXnGuDqV4k8EjhJQbWNwdQabTMTZEdSIGBB5itbSaEp4ZS9ycWgEuDxAGUsQubhe9ivYdLjxptMkuH0Ox4lVJ7dRX1ws/yLTbOxWALtABLhycxU+8o7uPiL8KiylrmIuN+n1aSte2fTPZk7EY5kSUAEEZhfWx/UVl8pPkxvdXJwYqZgBV+EiNjZF7U2ksMbyNwUX7zyFY58vgdGGXg+dN4tqNiZ3kY3udO6uvRV5ccGG+3fPjougigCCtixBfEz9RFzmW9UfKySax6E93pvWnEOjJGqMoLAjMzFeF+IAHGrZxDBHc2eZQEPd8+XzpbLLqLpwF+NSQe0AFABQAUAFABQAUAFADaT2GzfC2jdh5H8qq+HknqODViCI2vh1mR45FBBBVl6g/lUxfJJ8376bqSYKUggmJj7D8iOh6MKJR7kCO4cWbaGGH94D5An8qzah4rYyr3kfScsd1seB0Ncxr2TUn7RA7MmMEn7O59k6wsea/ZPaPpWdPDNU471vX1LLDLW2qzJilEr+292C7mWEqGbV0b3WPUEcDTvkbtNr9kfLsWV29Ud4PZ2LtleZkTsbObdhI+pq2+S4TKWW6bOYwy/sSeFwiQx5Eva5Nybkk6knxpMppCHOVktzGONmCgsxAUakmkTsyPguyMb9Im+Hrz6mEnIDqeprTpqHnfL6CdRcorZHr3/AIKGproGAWigeRgoBJOgAFye4Cpw2Qbd6K/RyYbYnGIM9v3cTAHJf4mHDN2cqsBqhIGnkBVQPBGSbt4D9etBIrUkBQAUAFABQAUAFABQAUAeMtxY8DQAjDdTlP8ACeo6d4qq44JfqI7ShuuYe8vDtHMVL+AJkFjMLHMhWRQ6NxVhcU1PKyD4KtgdycNhsbDLDnBu5ylrqPYI0vr8XWsOve2vC7s06eCeZehoAS61kUcxDOGRO0sAsq5W7wRxVuRB61iksM1VzceUR0O03g9jEAlfhlUXUj74HA0RbQx1qfMPsTMG14mFxIhHYw/WnxuM8qJLsI4neGBeMqk9FNz5CrSuyEdPP0Kftn0m4WO4QmRvlVY0WzfT7l35cPel9uTMd5d858Yct8qclFbqdJGHL5Zns1Ta2w4X6iW7W60uLkCRqPvOeCj8zW6Udi5Rkjya3sn0P4RADM0kjc9cq+Sj86jJJctibuYXC/8At4EVuoF28XOtDYEzlJ4m3d+tQB0qAcKkg6oAKACgAoAKACgAoAKACgAoAKAOJEuO3l31DQHBa6/740JklfAszL0Nx41aHVotL1GcBz4s9I4wP4nNz8lFYPEHlxj82a6Vipv1f7FkRdKrFcCG+RtiYqz219xsJDMr1rJgfkZSbIgJuYkJ/CKMl1ZNdzqXBr6tkRVW6kCwA4g0J4ZGW3yfM2NgaN2RhZlJUjtBtXfjJSSaOZJYbRzhgS6hRckgAdSTYVZPHJB9MbhbvrhcOoI9sgFz2kVZycvaZPThFtyX48OlQVPWYKNSAPKpATjxkbGyuhPQMCfK9ThgL1ABQAUAFABQAUAFABQAUAFABQAUAcq4PAigBGY2PYfr/wBvpUdySs7RxqRMzubDLfvtyHbVlxLPwLxi5YSPN2cO2UyOLPKxcjoD7o8BauPZZ51zkunY22YjFRXYsYFaUZAIoayGRrNh+lZbKe6HRmNHQisrg0OTTOCKqSZ56QtwDiWOIw1hKffQ6B+0Hk31rbptTs9mXQVbVv5XUq/o43Tl/b19fGyCIZrMLe1cZbcjzNdKMoz915Mu1x6n0Fgl0udFHDttxPdTmUZE7S24W9mA2HOTr+AcPE/1rTVR3kZ5244RByQhtXu56uSx+da0kughyb6jKdoAbMIwemgP61fDIWexIbN2xLD7jGWPnG7XIH3HOt+w6d1Is08ZdOGNhc11LhszaUc6Zoze2jA6Mp6MORrBODg8M0pprKHlVJCgAoAKACgAoAKACgCB2jt+xKwgEjQufdB7B8X0rRXQ3zIVO1LhEFi5S9zM5YcTmNlA/CLCtUYRj0Qhzb6jXDwxsoYIBfgbWPYdNaYyuWSOCxDowBkcre2VmuL9hOvzrJqK1t3JD6ZtvDFMTgUklDOuYpqt+RPO1cTxCbyoo6mnbSeCawaUiiPcixjutQkKACoATeMGqSgmWUsDOeC1ZLKsD4zyNqzjCM27j/UxO49+2RPxvw8uPhXa8Jp3yMmqmoxKrsnbGKxBMTzMYIwM4soznkpYC9tLkXr0VlFcZeyuTlqyW3nuO33liV2RgwymxOW44X5Vns1FVc9knhmmrQX21+ZCOUSmHxSSLeNgw7Dempp8oyyhKLxJYIva+yVmFiNeTcwf98qvOMZx2yJpunTNTiVT+zMrFHGVxzUkBh1Wxrgaiq/Ty4k8dj2Wis0mthlwWe6Hey3lw0wmhkcPbKcxLKy9GU8fypD1Nz6vI+XhOlfRY+TL9sXf9T7OLUR/3i3KfxDivzFNr1GeJLBytX4RKtbq3lfqW7Z+0Yp1zwyJIp5owYfKtJxx1QAUAFABQAw2zteLDJnla3QDVmPQCqTmoLLHUaey6W2CyU2DeybGFwqCKAaFsxLsea34AdbVp0kVYt7XyK6+r8PLy92X3+A12nteKAWJu3JF4/0Fa7LYVrMmZdPpLdRLFaKvtHGy4gqHOVGdQEB6n4jz0vXPhq53WqMeEd6zwyrSaac58ywWaTHAaDlXaUDyrkRUu1M+JjUGyxkFu120HkPrVbas1y+Q2uW2Ufiy+4bUk9TXj9TLfaduCxEl4lsKfCOEIk8s7q5AUAFABQBzIt6pKOUSmR80VjWGyvDNMZZM+30x+aX1Y4RjMfxEWHkL+deo8DqxU5s5niEuVEbbCXJhQ3OQlye/h8q6S9qWTHZxwRkUBYGQ/GxI7uA+QrzfiPt3tr5HuvBoeVplF9XyJxFo2zxnK3ZwPYw5is1OonS+H9DVq9DTqY4kufUu2xscJ4lktY6hh0YaGvR1Wb4KS7ngdRS6bZVvszraOzklWzaEaqw4qeyryipLbLoRRfOmanB8kE+Cmj0MQlH2kYAnvVq50/D+fZf3PRVeOwa9tNMBDIwIGGYX5uygfI1SPh8s8tDJ+N044y/od7OwRwoQwt6uVeLL7ra3yuvBl5a11lRFw2s8xPUN2OS79jTtg7WXExBxow9l1+y3Md3MHoa5ltbrltZpjJSWUSVLLBQBBb1bxrhEGmaVvcT/AOzdFFKttUF8TZotHLUzwui6syjaeKmxEgZ2zSucq9BfoOSjWslVcr7En/qPS2yq0Gnbgun6sm9pYgYPDpFF759le/izGu7dbGirPpwjyGj08tbqMSfXlldwsNySbljqWPEmvPynK2W6R7iqmFENkEO8Qtmi/ET5Kf1FdPw2GbTieOW40zXq0dzT5VLHgAT5V6LoeMSy8EUAREzH3mBY97f7FW6Vtlk91yS9UjXdkJZEBNyFFz1NhXz+D3TyeinwiZFbzKe0AFABUAFABUgRu29oR4eMySsABwF9WPQDmar5Lse2KyxkX37GN7RnZllkf3pLsey40HgLV67TU+RQoeiORbarb8rpngnJ0IwKZeUQ/wAtLgyPz8+o7fDgwxFNVyLw7q83YueT3GlmlwRGOjsOFydFHMmlKl2S2xNlmojVBzk+ETWzSIIVQ+9xb8R1Nekoo2QUfQ+faq/zbZWerB9pmtHlmbccjahqfLDcKJtS9V8sncNMViLmmRiVbJrcHFMMa6fC8AY96PYHyY1z9clhM2aZ+yzRq5xpOJpAqlmNgoJJ6AC5oZKTbwjIcbI+KmeZ+B4X4Kg4Dy17ya57zZLJ7CiEdLSoLr3+YvsDA3YzEae7Hf7PNvGu1pNP5ccvqzzPjGt86flx6L9xpvjEc8L/AA2ZT2E2I+lK8ShKVWV2YzwC2ML2n3Rzs7CE1yq4nqLbUhtipQ05y6rGuW/VjYny0rveG1YTmeS8b1G5qv6sjcRPmQR82lIP4VN/0rpdXg46W3MvgOZo8yleotWhrKwZYS2yUvQtWxt9Aiqs8T5gLZkGYG3O3EV5Sfgt1c/Y5R3vxtM45zh+hLNv/ByjmP8AAB9TTV4be+wl6ipfmEW9IC/Dh5D3sg/OmLwq59Wij1dXqNJfSK2YKMNqQTrIOA7lq68JnnDkH4qvbnk4O/0/LDxjvkP/AOaYvB/WRR62HoIyb9Yo8EhX+Y/pVl4Ou8iPx0f7RliN58Y/GYIPuIB8zenR8KpXXLFy18uyREzEsc0jNI3V2JPhfQVuq09da9hYM9moss95kbtJrqwHQ/SmS6MK/eRbtizqcFE7agIAfA2rBFjpr2mOV2SygiKVkU/DYMB3A8KRZRXN5aNlPiFtcdvD+Yznw6RG92eQ6AnViTyVR9BTaaa61lLAnUau7UPEn9OxKbP3QxUwzOVhB5MMz27VBAHnVJ62K4islI6b+5kivo+64p/CNQPnek/jrPRF/wAPAYbR3IxEYvE6zAfDbI9uy5Kk+VNhr/7kVlpU+jK2OJBuCDZlIsQRyI5VvhNTWUZJwlB4aOl41YqXP0e7MN5MSeDgRx9qKSWbuLf5a5Ots3S2rsdCiG2JdqxDijb+7df/AIEVsmYLO1iTlbiq27LXPbamPTSnU2huluhC+O4hY4PWgKAUhHG4s0nZbkv1q2m0m3mRs1viSWVB5b7+ny+JJSTKo6W5V0VFnn2yOx2LR1KsAQdLGmKv1KqxxeUQpwoAIWWUJ9nMPK9r0n8DVnODf/y2o24z9ThIlUWUWArbGKisI5spyk8yfJDLERi3Pw5cw7zYH6VWCfmfAZOX9FEoDWkyBQSANQAE0AMc15z2J9TVfz/Qd0q+o7LVcUc3oA6vQBzI2lBKIjFyVVsfFEluvjrgYM3uZQ4/6Y9o/MDzrBJbZND5rK3F/kawvUJCSV3N2UCv7VILu/8Awwfgj1AI7W4k9LVi1Nu57V0RsqhtXxHGL228jFMLlsps0rC63HEIvxEdTp31xrtZh7YcnQr06S3Wfb+RudmStq2Jnv8AdYKPJRSFO6XcZurXSKF4sPio/cxGf7sqg3/iUAimxsuXfPzKPyZdY4+RXt9VV09c6+pxEdrgkZZo72IVviIvcc9DXT0GsfmbWsfD+DPqdLmvKeV6+nzKniQ2U5eP+9B2nh4135Pg49a9pG14SIKiqAFAUAAcBYcBXn28s6YrUAZDhseblm4sxY97Ek13Iw9hJHNnL2mLy7T6VKrIchi0zuwRVZ3PBVFyf0HadKmUoVrLJhCU3wTeE3Lxbi7+riHQku3iF0+dZJa+K91D1pfVnWK3GxKrdHikP2dUPgTcVEdes8ol6VdmVyVGRikiMjjirCx/qO0aVuhZGazFmadcoPDIm/8A6h/wL+dMh7zCf/WvmOVcU0Rg6vQAUABoAYwn9+/4Vqn5x0v+tfMdmrij2gDy9AHEx0oJRDYk61SRpiSm6swGIzEC4j08TSLPakWfEPqWzbeMth5GHJD9KTjHJWPLSLvtyT1eHjij9kyZYwR8KZfaI7coPnXntXa4Vt92dfTQUp5fbk82bAqgKosFFgOyuVSlk0WtvkkgK3roZT2pAbbT2dHPGY5VDKfMdoPI1KbTyiYyaKhu/uoy4vLKwaOEiRSeMn2Lj7p1PcK6a8Q8yHl/m7/IRLSqD8yPR/oaJSACgDH9u4Mw4maMjTNmXtR9QfA3X+Gu3pbN9aMF8dss+o1ggaR1jjGZ2NlH1J6ADUmm2WKEdzKVwc3g0fZmDhwEYX35nF2IHtufH3UHK+grz2q1azum/kjq1UtrEego+0p24ZIx0sWPncD5VzJa6T91GlUQXXkQj2+wbL6yJ2+z7p8wT9KiOulnlIu9LHGcNDbenCJjMOzxi08F2APvWtcoeqsBp2gV1tHq1ndH6ox3UNLbLv0ZlJcevJHxRgivRQftfQ5c1/TXwYmmItTslNo6jnoKOIvnoK4DNQAxeULMb63QaAEm4PQVntvrqeZvHBohXKyvEV3JCPDzFbiCW3XLb61jfjWiTxv/AHGLQXPsepgcQeGHkIHHVbjwzXpb8e0SeN36Mu/DrkJOrKbFHB6ZG/StC8V0jWfMQn8Hd/aN8VMAPaDL+JSPmRTa9fprHiM0w/DWx5cSKmp7ZZDiElAsq6lfeHVTxqs1xldgTy9j7k+cQJoWCm6upHmKphSWRfMJcl+/tAT4TDYgf8pgJRzUlSjXHYSD3G9eW8RplGLXozt6WSbx6oe/tKxjMxsPr3DnXHhLa8s1bHLhDqKeZxdUCjlnOv8AKOFaVO6XupJfEW4VR955+R3knPxxjuUn6mrYvf5l9iuaV2f3A4Et78rnsX2R8taPIlL35P6cB5yj7sV9eT1NlxD4Bfqbk+Zqy09a7EPU2vudktF7SksnxKTew6qTrp0psZSr5Tyu6/griNnD4fZ/ySSOCARqCLg9lbk01lGZpp4ZDbzbvJilBvllT3HtyPFWHNTTqbnW8oXOCksMYbr7IOFWeSVB6y9gQb3QKDZT0LXqdXqVJbuyRNNWPZ9RRVytd7vK+pA4/wBFHCvPTbcsy5b7f72OmllccJf79xycEzj94cq/ZU8e9v0piplL3uF6L+Svmxj7vL9X/BxNsvDsuQxpbpYVLjX0IVtie7JDYM/s86I7cGZAzHRoXUkXY/ZIH+zVNO/Luw+jH2R82ttL4/Uy6QgGFrj4kPZcm1e2ol7MWeetjlzj9RpPox760yeCkeUSOw9lT4k/uV0HFzog8eZ7BXM1vi9GlXLy/RGivSyn14Rb49yVRc0sskh+zGAv11+deY1H/wBJqZv2MRRtr0NXcXTd7BiwYMr/AGfWkt4gGsD8c1nVTZo/B1/2omMMkMItEir3cT3njXKt1llssyeWOjThYQzxW02EbtJY6H2ALjsHUmoUnOajH7j40rPB6casSHKAptmsBztzqmZylhslVbuof2uQsLnVJQNR8JI59nbypjpays8oqq08pdjjae08pCvYI2gawIBPDMDyPWiqMn06kqpNZIXG7rYeS97Qyfaj9w9CUOnlXT03jOp07Si8r0Znt0kJ84IGXYeIgJsomTrHx8UOv1r1Gk/+k081i32X+hzLvDZ/lGS4eSNsyJJGCdVdGyeYGlbl4no5cwsQv8Jc1icfqWvdWHGOPW4f1SB/ZfO2ZXAJBDR2v1tqDrWPV+IUTzFLLXfsPq0k6n7T/kumzNjpFZ5GzsvC/uoOiAnQDhc61wdkE9xulbKS2r/09m3ijvlTO9uORCw8xpVZXt9CY6Z9ZcfM6wO1vWNaMMW5hgVyfivwqtdk3LC5ZM6FFZlwv3+RNg9a3rPcxfI8Z6hywSkcl6q5cE4GmyMWFaSJiAFIZfwvfTwYNTNJP2XH0ZbURbxL16/Qmq2mUa48i1jzPyXWs+oa249f8cjak85IzZxDF5eTGyk/ZH5E3rBTiUpWdui+RquzFKv06/MeTglSAbEjQ0+fMeBEeHyVKbaUokWMAes1zI2gso95X7eVcx5T5OioR257Cr7xQ2tKCGHFGQkjyBBq3mNdSvkS6x++SvNgsLjn9a5EKcFVQELBTxY2436U1+KaijMIfzgVZp4vHGX6krHsPZyAMUja/Au2a/maw2+Jamb5lJlY6fHCiSLY+KMBUKKPhAsB4CuZO2ybbwx8aWNn2kpNs636XF/KlOE3y0xyrwRzY+IFmDJc+8bi/iaaqrHhNMZsYhPtFQL5hY8Of0pkaJN4wWURk+0lPBr91yB3kaCnrTy9C+EjwYguMwDMOxWP5VPlNPBO6EeMhLtMlFHtZE4EI2Ud7AWqyol/rKrZGTeeWJDEMxyiOVja4XIfd6i/KreTjnK+5O+C7nc2JkGjxyg2uLqfdHE6chUKjPRohWV9hRJJhlvFIC3u3tr4g6eNQ6o+qK+ZWxzeYXzJwFyC6/K170vZD1K74vohvC6xux9cUdgCBFqDfT2lPOnwlLb7Czj1BqUusfuXTd1Y3hRsRnaTW/rA9uJsctsuosa7OnVG1OXX45Ode7FNqHT4Y/8ARxjlBJ/ZvePEZSEX71zbyHGqaiNcnmvr+hFTkl/U6fqO9mYIRLa92OrMeLN1NTVXsRS2xzY5d7UyU8C1EbPLWaUxyiMdoY4gpGnvv8lHE/l40uc3jAyutcyZWN5Hk9f+71/drf8Ame350zTt84Hx27Fn4/4NOrtHGIHbMrSM8UY1CankM2tr9SAK5WslKc3XD0+2TfpoxhFTl0yOcG6tGvC2UadlulTTKLrXyF2qSm/mR2NkeH2lBeLmBqydo6r2UmacOYPj09B0dtnEuH+4g+JhxCi+Rx4XH5g0l2bupdQnB8cELjNkWLepmSNXFmDakaW9k3pFlUJyTl2HxtePaWRnj8bJh09c4heOJbWRxfUixVSNKXDROWVGXLZEnDHcgcHv9EBIzYa8jNcDKpBGlhe+lPn4bbuSUljuR14wxQb4QmMouEJLXvmC2F/vg/SoXh927max9RsapyfGRSTeiPIFTCW4XBReHP2r/OoWhu3cyWB0dLPPOcir70Rg5khs1gthGNB46VRaK9vDYLSvo8jdd7XV2b1OhAF8q5ud+fCmvQT243clno3joxAb0FCzJEwLcRZcpPVhfQ9tR+Bm8JyJen9UwG+MiX9WhS+pFwEB5lba61b8A370v5Kfh+zQ1j34kQFcranhdcgvx1427LVd+HZfvfyKlGKfMRrNvs91tHoosPbsQOgtyq8fDVh5l+hVzS6RE5d95m1ye3qFJbQA1MfDYr83BXzOMbUN8TvfiHy2strHUk5iO61hV4eHVRznkPMl2SQrst8RiHALsWdgFUaAsdBw1tTPw9SxGMVk2UR2wdtr4Rq20tgnD+reKwyRKrPlBUst7mT4he/vDxqdXQ1hxXCXY5dN6nlS7v8A3B1BttkFpUZfvKC6N3Ea+YrHGcl0LypT6McQbYZz7EUrdpUKPNiKsrJlZUxXVolYsSbe0LHvvTlbxyIcFngSklvSZzyXjEbzzhFLMbKBcml5LqLbwiO2QhctO4sZNFB4rGOA7zxqo2xpewu37klu/gxK00rC6lgidojBuf5mYeFdXRV+w5PuZNVPGIrt/knsXiMi34k6AdWPAVqusVcc/b5mWuG94GMkZCPb3mBJPVrVj2va/V/uPUk5LPRfsM8Lh1kw6WupCgAjiCOPz5VmprjOmPqv3HWzlC2XzI1se0JyYjQHRZB7jd/2TSZKUHhjVCM1mH2Ge0Y8HfM6ozHgF1Zu4Lxpe4bDzeiIiLZq4jERwrGka5rsLXNl1IZuFyPhFP08N88F7J+XW5N5LvvVuvFi8K8GVUPGNgAMrr7p05ciOhrt7F6HGVkk85MKTZbxyNHKuWRCVZT1Glx1B5HnWSfDwek0ajbDciVw+EFCWToYwSEeEpirKuZ62DqXWR5g1lwtUcCd5H4iE1RxIciNmiahIzT3dhhLC3Q1dNGScJvseDBv9k0bkQqLH2FF2e3PSo3oYtLPuKYfAKWC5sxJACrqSSdBpU4nJZjFkbaIP+pNGx+j/dB4X9fOuQqLRpoSL8Wa3A20A7TVqamnukZPEdfC2Kqq6IvOLwyyI0bi6sCp7jpWhpNYZyIycXlFGbAT4KT1a3mgbWO5AZTzUE6G3TpXH1NHlvK6M6sLY3Ry+GOxiMQ/uxrGOrtc/wAq/rWbkMQXfJ1GWQj1k6nsyqo8Nb1APD92I6mxCopdmAUC5J4WoKpNvCIjOJyHlYJCDdUJF3PJn6DoKB3ucR6/70JOFHn9mG4T4pbaAdEv7x7RoK00aaVjy+EZ5zjXy+vp/JZ8Lh1jRUQWVRYDsrsxiorCOfKTk8sZbRb97EOVnbxAUD5Max6p+3BfNjql/Tk/kdk1BBEQKDh2bMVF3cEG1hckVhrSlW5fFs2WNq1RxnhIiF2uAoXFgLmAIYi6MD16HsNJy2uRrq5zWN0dJDkwaqL+/KFsFH3TbVqgvzHmx/QkNmwLHisNFHoAJHPUgLYknmSWFa9Cs2/Qz3ybqk38C612DmDPaGy4ZxaaNHH3gLjuPEeFVlFS6jK7Z1vMHgw3bOAkgnmjSRgEkIAOvs8V/wAJFdCrw2qytSWUMfjWprlhvIxO0cQvND4EVWXhMl7sjTHx6b6xQDb8/NEPiaW/DrV3GrxuL6wOX2/Kf+Uv81Vfh93wLf8ANQ/tGj7blLW9WtyL8TS/+PszhsH41xlRE22hOeAjHnV14VLuxb8cn2ijlsROfjUdy0xeEruxUvG730x9jk+sPGVvCwp8fC6l1ET8V1MvzHH7KDxJbvJNaIaOmPRGSeptn70maF6L9lq2JQ2Fo1Mlrc/dXyzE+FGsarq2ruIp9qbb7GxVxzUFACOLwqyKVcXH0PIgjUHtqsoKSwy0ZOLyiOTYEfxPK46F7f5QL+NZo6KpPOBz1U+2F9Bvj9nwlQkUae8CxCjQKb6tzJIFL1GzZsgvsXrnPO6TY2w2AWeYpIoaKNQSpF1Z2uACOBAAJt2ik6OlSk5PsNtscIcdX+xLwbBwyG6QRAjgci/pXRVUFykjI77GsOT+5IAUwUe0AR211t6t/svY9z+z9StZNWvZUvRr9eB9D6x9V+3JxiBmRlvxBHmKRJpxaLw9mSZCnGo8Zw5OR8uUg6HTS4B4isW/Fara7YNbg1PzFys5EMHi2zmGYAOBcEe669R0I5ilkyisbo9B9wHQVBQ73Ww+d5MURow9XF/0wblv4m+Siutoatsdz7iNVPGK126/MslbjGFAGTb+wAY+T7yRse+xX6KK7Xh7/p/Uw6viSZW5IAa3mZSGU2EqGhqmNJIbVRxGqQzmWzIe8fKkTWJxf0Gx5TFQKYVPCKAPQKAPFXUUJEM1L0Uj99N/0k/zNf8AKsXiXSP1J03c0uuUagoAKAI3aMj5rCNnBGlvdvrfMeXKsl/mOWEsr/eo+pRxlvH+9hJtnzMNZUTsVM1vEkfSq/hZNe1L7FvOguiz82PNm4BYVKgliTmZjxZjzPgALdlaaqo1x2oVZY7HljumCwoAKAEcZhxIjIdLi1xxB5Edxqs4KcXF9y0JbWmVr9tyN6uUhJB10DD7Sk6EH5VxLYzreJHQUVJbo9BDGNBILO0bd7C47je4pLkMipx6ZIssqyx/vhIqElQLvLqLZfZvccPKpSb4SGt+y+Mfoibw+zJcQf3imKDmCbSSdlh7i9+p7K20aNt5n09DJO+Nfu8v9EWlEAAAFgNABwArqnPOqACgDH978es2NmZNVXLED1KXzf4iw8K7mghtqy+5z9W8ySIfNW4ynLMKAQ1xCUYLqRCbTUgX6EH51nvXs59DVVLnAl608KksgE1QSe+uqckHoloQF23F3gTDTpJIbRspjkbkt7FSey4A8aRra99WV2K0PbNp9zZMFjo5lDxOrqeakGuEpJ9Dc011HFSQFABQAUAFABQAUAFABQAnPh1cWdVYdGAI+dQ0n1JUmug3Gy4B/wAmP+Rf0qNq9C3mS9WOIoFX3VVe4AfSpwirbfUUqSAoAKAKNvbjZJEnUO0aocgCEgk9Sw18K5FuoslqFWnhZNMYxjDOOxRIcDYBQdAOn9a93GaisJHAknJ5bOxgtfe+X9anzfgRsPf7O+98v61HnfAlV/E8Oyr/AB/4f61Hn/AlV/Ea43YOZWGfl9n+tUndmL4G1ww1yMf/AA3e373l9j/VSvP46DtvJyN1v73/AAf6qr5/wLbRSPdP++/wf6qj8R8A2iy7of33/wAf+up/E/ANg9wW6fEGW4I4ZP8AVVlqu2Ck6s8pl22Ns1ooI5I5MsiCxYLYOoNrOt9a8bOiVWolKuWOen+DqRs3RSksl7gfMoPUA11k8ozHdSAUAFABQAUAFABQB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615113" y="-1081088"/>
            <a:ext cx="20288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026" name="Picture 2" descr="http://www.sacredart-murals.co.uk/images/mural-rooms/Snow-White-Mural/Large%202500/seven-dwarves-cottage-2500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38072"/>
            <a:ext cx="6048672" cy="385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7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948178" y="-387424"/>
            <a:ext cx="753764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2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694363" y="-10890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3074" name="Picture 2" descr="http://img3.rnkr-static.com/user_node_img/50018/1000345761/full/snow-white-witch-photo-u1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617" y="2259454"/>
            <a:ext cx="5152762" cy="412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18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3346549" y="404664"/>
            <a:ext cx="2809627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לָקַח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מלבן 5">
            <a:hlinkClick r:id="rId3" action="ppaction://hlinksldjump"/>
          </p:cNvPr>
          <p:cNvSpPr/>
          <p:nvPr/>
        </p:nvSpPr>
        <p:spPr>
          <a:xfrm>
            <a:off x="6156176" y="3645024"/>
            <a:ext cx="2736304" cy="22159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חָז</a:t>
            </a:r>
            <a:r>
              <a:rPr lang="he-IL" sz="13800" b="1" cap="none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ָ</a:t>
            </a:r>
            <a:r>
              <a:rPr lang="he-IL" sz="13800" b="1" spc="50" dirty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ק</a:t>
            </a:r>
            <a:endParaRPr lang="he-IL" sz="13800" b="1" cap="none" spc="50" dirty="0">
              <a:ln w="11430"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מלבן 6">
            <a:hlinkClick r:id="rId3" action="ppaction://hlinksldjump"/>
          </p:cNvPr>
          <p:cNvSpPr/>
          <p:nvPr/>
        </p:nvSpPr>
        <p:spPr>
          <a:xfrm>
            <a:off x="3203848" y="3626544"/>
            <a:ext cx="2592288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גַן</a:t>
            </a:r>
            <a:endParaRPr lang="he-IL" sz="13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מלבן 7">
            <a:hlinkClick r:id="" action="ppaction://hlinkshowjump?jump=nextslide"/>
          </p:cNvPr>
          <p:cNvSpPr/>
          <p:nvPr/>
        </p:nvSpPr>
        <p:spPr>
          <a:xfrm>
            <a:off x="72008" y="3626545"/>
            <a:ext cx="2843808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בָּרַח</a:t>
            </a:r>
            <a:endParaRPr lang="he-IL" sz="13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33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526237" y="-819472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1" name="AutoShape 20" descr="data:image/jpeg;base64,/9j/4AAQSkZJRgABAQAAAQABAAD/2wCEAAkGBxQTEhUUEhQWFhUXFxwYGBgYFxgcGRgWGBcWGhocGRUYHCggHBwlHBcUITEhJSktLi4uFx8zODMsNygtLisBCgoKDg0OGxAQGywkICQsLCwsLCwsLCwsLCwsLCwsLCwsLCwsLCwsLCwsLCwsLCwsLCwsLCwsLCwsLCwsLCwsLP/AABEIAO0A1QMBEQACEQEDEQH/xAAcAAABBQEBAQAAAAAAAAAAAAAAAwQFBgcCAQj/xABHEAACAQIDBQQHBQUGBAcBAAABAgMAEQQSIQUGMUFRYXGBkQcTIjJCobFSYnLB0RQjgpLhFWOisuLwM0Nz8RYXJDSjwtII/8QAGwEAAgMBAQEAAAAAAAAAAAAAAAMBAgQFBgf/xAAzEQACAgEDAgMGBQQDAQAAAAAAAQIDEQQSITFBBRNRIjJhcYGRFEKhsdEjUsHwFTPxBv/aAAwDAQACEQMRAD8A3GgAoAKACgAoAKACgAoAKACgAoAKAIzb+34MHH6zEOFHIcWY9FXiatGLl0IbwZFvJ6X5nuuGUQp9o2Zz5+yPn301RhH3uSvL6FGxe900hvJLI57Xb9autRFdEVdeerGy7xODcFgeoJH50fivgHlEvs/0hYuL3MRIOwnMPJ7io86uXWJOyS6Mv263pceR1imh9YzaK0dgb2+JTpbqR5UmzYlmLHUwlOSiW2Hep43H7QFKNzUG6eHxD51m8xrqdV+Gqcc1PlevctyOCAQQQRcEcCKcclpp4Z1QQFABQAUAFABQAUAFABQAUAFABQAUAFABQAUAFABQBXd8t7IsBFmb2pGHsR31Paei9tMrrc38CspYPnPefeSXFTNJMxZjwHJRyCjkKtOxR9mIJd2QRu1I5ZY7jw9yM1wOZsT8qHGXZFobXLEnhE5gjgk98Mx6spt5Cs01cdiiXhseuX8WixbPiwMuiJET0tr86pumup0q69HZ7iiyxbqbEhTEPKkYXIlhbq1/yq0ZNvlidRRVXjZHDYvtTFEuTYkdn6VWcuTdRDbEsm5W9UYUYd82lyr8QFJ4HmLG9MptXunI8S0MnN2w+qL4DWk4R7QAUAFABQAUAFABQAUAFABQAUAFABQAUAFABQBGbx7aTCYd5pOCjQc2Y8FHf+tWjHc8EN4R8y707ekxMryyNd2PgByAHIAU22e1bYlYruyCjjvx86zpepccJiVXgL9tMVij0RVxydjaZ6Vf8RIjYj044HiKPPz1RO08sh1Gh6ioflyJTkuSybsb2GD1kczEhgMr8bW5HsrDdS17h1tHrVuSvfHqSf8AbsfH1qW/EKybLOmGeiWr0uM719ya3VxYSX1pGh+lqmt4lllNTV5tb29y37P3rGTL6woAWCDKNVucvtMCDp06VsVyZyLPD25Zxn1+Y+3c3raXEeof2gwJVrAG41s1tDpfWohdme0TrfDlVV5q+qLjWg5AUAFABQAUAFABQAUAFABQAUAFABQAUAFAGF+mbeEy4r9nU+xALHtkYXbyBA86fX7Mc+pV8syxvaakP2mWAIzsEQEkmwA4kmqyZKRpu7nogd1DYqTJf4EAJHex08qxvUt+4h6qS94tUPomwQGokbtMh/Kqu271J21+g3xnojwhHsNKh/Fm+TCo8+5deSdlbKjtv0TTx3MDrKPsn2W+tjTI6tfnWCrp/tZRdo7NmhbLNGyEcmBHkedaYzjJZTFOLXUZFD0q2Co8jx00a2WRgOl6rKuL5aNFerugtsZPBoWycZmiU30Kg/Kud7smmexpatrjNd0W/wBGmEL4ppT7saEX++5Fh/KG8xTtKm5ORzPG7VGqNa6t5+iNQreeYCgAoAKACgAoAKACgAoAKACgAoAKAM2359J4wzNFhVV3XRnb3Aw4gKDdiPLvpqq9ndLoU3c4Rm//AJs7SDZhMvcY0t5Wv86U2i5WMdjXmkeSQ3d2LMfvMbmrkDGT2RpxNUfBJonoa3b9bM2JkHsxaL2yEcfAH51j1MuNg6pdzYJ8RNmKQooA4vITlv8AdVdT5ikKSQxrI0mkx6e0v7NN9yzxk9zFmHmKupplWhfYO8KYktGVaKeP/iQvbMoPAgjRlPUVfBUmGjBqrimSpMa4rZscgtIiuOjKCPnVfLS6Ft7KPvtuRhzhZvUYeNZQhZSqgG41sLdbUtWThNZfAxJTTWDCcMuYEc660I7uDE+CY2Htj1X7qThfQ8hfr2Vjv07byup2vDvE1RHy5rK7fA+kNyIY1wcXqwNRdjxu97Mb89R5WptCWxYMGunKd8nJ5/jsT1OMgUAFABQAUAFABQAUAFABQAUAFAERvbtE4fBzyr7yocv4m9lfmRV4R3SSIk8LJ8ybVN61anpgVUQ6LrasKXI4ejtp2MLLIyN4YzI4AFySAB1JNgPOkN92WSzwbTisU2yMDDGijNlDsQRrJcF1Knip1FxqNNK56/qybZp91YEcB6RC7MMQHwqsQYS8ZOZWsLZjYaHW/Sq2aeWMxLV2x/Mi8RYmRGAkIZW0DgW1PAMO3kay7nHqOcYyXsjx9mxySxzMP3kdwrA2NmGqm3Few9K11zyZpIk6cUCgBOaO4qk4bkWjLB89ek3dc4LE+tjH7mUkjoraXX8xTtNa+j6oi6OfaRVp3BW9dGySccmZLk370I7QWTZiqPeikdGHec4+TCs0S7L/AFYgKACgAoAKACgAoAKACgAoAKACgCm+ljFqmz2DEAu6Ko6nNmPyUmm0f9iKWe6zAdoiteoWRdZHomt6yRjyObE8TJrlFVsll4QJGl+iPdEu4xco9hT+6B+Jvt9w5VztTbn+nH6miqOFuZszQKR7QB7wDVFHgs2ZP6SNkzwStOYRisOQRrqYRlsFC65VvrcCt2nvjXDa4p/P9jJqKJWy3KbXy9fX4kpuPNiHhMbDPCTaJibshAVirHmBfQ9lqR4lpoQsezjOOPms/oX8O1E51KU+vKz64bWfqaHCKx1o1SHFaRQZqjIYC9GQK/vhshMVh3hce8ND0YagjxrPZPZJSQ6CysM+aJlKZkbirFT3g2NdWMsxMjWHg2L/APngnJix8OaM+Nm/K1QuodjYasQFABQAUAFABQAUAFABQAUAFAHGYnhw6/pUAfP3po2izbRKFmyRooAJNgzXJIHInTyq6e3APko5xF+JprtyuSu3A3kn6Upz9C2BTY2AaeeOJfedgvdfifAXNJnPbFyZaK3PB9QbKwiwxJGgsqKFHcK5tSzyzW/Qeeup+Suw7Vwakq44E4MGie4iqCb+yANTx4VRxyRkXValRwQ2cySWqs54JUcjVp6zStHKBGbX2a01mjnlhlUeyyt7P8cZ0YfOr1288lZRG+zNsmWBmmASSIsko5Bk4kfdIsw76pqOpetHzfj5s8sjjgzs3gWJ/OuvBYikYpPLZ9F+h7d5sJgc0ilZJ29YVPFVsAgI5Gwvb71XXqQy9VJAUAFABQAUAFABQAUAFABQAlfMewfM/oKjqSK1JB8/+nPZbJjhLb2ZY1IP3kJBHllqz5QGZUsDygDUPQ3sAmRsU40W6R35seJHcNPE1g1lv5EaaIfmNmt7NUq90Z3GUjGmD0kOcPRkXMeBwLDmaNyXBnafU9kewqJySQRWSMxuKyqzG5ABNhxPYB1rDOeWaYxKjPvFhvWFMU8kT/eJVF7M0ZKg95vTZaS1LdjKIjqoJ7VhMldkY8ZgqSetiYFo3vf3SAVzfFxFjWdpxfI54nHcig+kPeAQDEQxsC+IkzPY+6oRFt3nLr31toh5sk30Qmx+VH4voUjcXFQxY/DPiAphEnt5hcC4IViOisVPhXTMB9XowIBBBB1BHAjvqxB7QAUAFABQAUAFABQAUAFAHLtYE9BegDjDrZR3fOoXQlitSQZ56boYzgA7/wDEWRfV/iNwR3Zb+VWi8AfP4gDcNKsoKXQrnB4mHN+3h/sUuUXHksuT6V2JgVhgiiUABEA0621PnXn5tyk2zopYWCbh1FbKnwJlwxDGKFUseQJ8qtN4L1tt4IHC7zKArSxvGj6q2jKR2leB7KpsmuWbJaOUm4wabXVdyeusqZ424jRlP+/KomsrKMfMJbZL6MRxOMC2DG2nHkbcf+1Z5zb4ZeEO6O/U5lN+BH1qVXlZI3YZm+29ysQspbDOJIWN2he1xe9wpOmt+etdTS+KSr2ws91cY7Y+RztV4bC3dOCSm+c98/MqG8ay7NeMRsQTCBlZy3qnNsxQXsL208aVGVeobwsL9zW4zpim3kpckjSMSxLMeJNa4wSWEZ5ScnmR4y5bVboyptvoe3kZ4/2ZmPsLmjN/guAV8CR4GnSisJoEzVYZzoG58DyP6GlE4HFBAUAFABQAUAFABQAUAcypcEdQRQwE8I90F+PA940NVj0JfUWqxBm3puwzPgQw4RyK57rMt/8AFVl0YGCQYjKaIT2MiSyS2yQsk8K/alQf4hU6myLrbXUmqL3I+g9qyGNBIOCsCw6pwPle/hXnGuDqV4k8EjhJQbWNwdQabTMTZEdSIGBB5itbSaEp4ZS9ycWgEuDxAGUsQubhe9ivYdLjxptMkuH0Ox4lVJ7dRX1ws/yLTbOxWALtABLhycxU+8o7uPiL8KiylrmIuN+n1aSte2fTPZk7EY5kSUAEEZhfWx/UVl8pPkxvdXJwYqZgBV+EiNjZF7U2ksMbyNwUX7zyFY58vgdGGXg+dN4tqNiZ3kY3udO6uvRV5ccGG+3fPjougigCCtixBfEz9RFzmW9UfKySax6E93pvWnEOjJGqMoLAjMzFeF+IAHGrZxDBHc2eZQEPd8+XzpbLLqLpwF+NSQe0AFABQAUAFABQAUAFADaT2GzfC2jdh5H8qq+HknqODViCI2vh1mR45FBBBVl6g/lUxfJJ8376bqSYKUggmJj7D8iOh6MKJR7kCO4cWbaGGH94D5An8qzah4rYyr3kfScsd1seB0Ncxr2TUn7RA7MmMEn7O59k6wsea/ZPaPpWdPDNU471vX1LLDLW2qzJilEr+292C7mWEqGbV0b3WPUEcDTvkbtNr9kfLsWV29Ud4PZ2LtleZkTsbObdhI+pq2+S4TKWW6bOYwy/sSeFwiQx5Eva5Nybkk6knxpMppCHOVktzGONmCgsxAUakmkTsyPguyMb9Im+Hrz6mEnIDqeprTpqHnfL6CdRcorZHr3/AIKGproGAWigeRgoBJOgAFye4Cpw2Qbd6K/RyYbYnGIM9v3cTAHJf4mHDN2cqsBqhIGnkBVQPBGSbt4D9etBIrUkBQAUAFABQAUAFABQAUAeMtxY8DQAjDdTlP8ACeo6d4qq44JfqI7ShuuYe8vDtHMVL+AJkFjMLHMhWRQ6NxVhcU1PKyD4KtgdycNhsbDLDnBu5ylrqPYI0vr8XWsOve2vC7s06eCeZehoAS61kUcxDOGRO0sAsq5W7wRxVuRB61iksM1VzceUR0O03g9jEAlfhlUXUj74HA0RbQx1qfMPsTMG14mFxIhHYw/WnxuM8qJLsI4neGBeMqk9FNz5CrSuyEdPP0Kftn0m4WO4QmRvlVY0WzfT7l35cPel9uTMd5d858Yct8qclFbqdJGHL5Zns1Ta2w4X6iW7W60uLkCRqPvOeCj8zW6Udi5Rkjya3sn0P4RADM0kjc9cq+Sj86jJJctibuYXC/8At4EVuoF28XOtDYEzlJ4m3d+tQB0qAcKkg6oAKACgAoAKACgAoAKACgAoAKAOJEuO3l31DQHBa6/740JklfAszL0Nx41aHVotL1GcBz4s9I4wP4nNz8lFYPEHlxj82a6Vipv1f7FkRdKrFcCG+RtiYqz219xsJDMr1rJgfkZSbIgJuYkJ/CKMl1ZNdzqXBr6tkRVW6kCwA4g0J4ZGW3yfM2NgaN2RhZlJUjtBtXfjJSSaOZJYbRzhgS6hRckgAdSTYVZPHJB9MbhbvrhcOoI9sgFz2kVZycvaZPThFtyX48OlQVPWYKNSAPKpATjxkbGyuhPQMCfK9ThgL1ABQAUAFABQAUAFABQAUAFABQAUAcq4PAigBGY2PYfr/wBvpUdySs7RxqRMzubDLfvtyHbVlxLPwLxi5YSPN2cO2UyOLPKxcjoD7o8BauPZZ51zkunY22YjFRXYsYFaUZAIoayGRrNh+lZbKe6HRmNHQisrg0OTTOCKqSZ56QtwDiWOIw1hKffQ6B+0Hk31rbptTs9mXQVbVv5XUq/o43Tl/b19fGyCIZrMLe1cZbcjzNdKMoz915Mu1x6n0Fgl0udFHDttxPdTmUZE7S24W9mA2HOTr+AcPE/1rTVR3kZ5244RByQhtXu56uSx+da0kughyb6jKdoAbMIwemgP61fDIWexIbN2xLD7jGWPnG7XIH3HOt+w6d1Is08ZdOGNhc11LhszaUc6Zoze2jA6Mp6MORrBODg8M0pprKHlVJCgAoAKACgAoAKACgCB2jt+xKwgEjQufdB7B8X0rRXQ3zIVO1LhEFi5S9zM5YcTmNlA/CLCtUYRj0Qhzb6jXDwxsoYIBfgbWPYdNaYyuWSOCxDowBkcre2VmuL9hOvzrJqK1t3JD6ZtvDFMTgUklDOuYpqt+RPO1cTxCbyoo6mnbSeCawaUiiPcixjutQkKACoATeMGqSgmWUsDOeC1ZLKsD4zyNqzjCM27j/UxO49+2RPxvw8uPhXa8Jp3yMmqmoxKrsnbGKxBMTzMYIwM4soznkpYC9tLkXr0VlFcZeyuTlqyW3nuO33liV2RgwymxOW44X5Vns1FVc9knhmmrQX21+ZCOUSmHxSSLeNgw7Dempp8oyyhKLxJYIva+yVmFiNeTcwf98qvOMZx2yJpunTNTiVT+zMrFHGVxzUkBh1Wxrgaiq/Ty4k8dj2Wis0mthlwWe6Hey3lw0wmhkcPbKcxLKy9GU8fypD1Nz6vI+XhOlfRY+TL9sXf9T7OLUR/3i3KfxDivzFNr1GeJLBytX4RKtbq3lfqW7Z+0Yp1zwyJIp5owYfKtJxx1QAUAFABQAw2zteLDJnla3QDVmPQCqTmoLLHUaey6W2CyU2DeybGFwqCKAaFsxLsea34AdbVp0kVYt7XyK6+r8PLy92X3+A12nteKAWJu3JF4/0Fa7LYVrMmZdPpLdRLFaKvtHGy4gqHOVGdQEB6n4jz0vXPhq53WqMeEd6zwyrSaac58ywWaTHAaDlXaUDyrkRUu1M+JjUGyxkFu120HkPrVbas1y+Q2uW2Ufiy+4bUk9TXj9TLfaduCxEl4lsKfCOEIk8s7q5AUAFABQBzIt6pKOUSmR80VjWGyvDNMZZM+30x+aX1Y4RjMfxEWHkL+deo8DqxU5s5niEuVEbbCXJhQ3OQlye/h8q6S9qWTHZxwRkUBYGQ/GxI7uA+QrzfiPt3tr5HuvBoeVplF9XyJxFo2zxnK3ZwPYw5is1OonS+H9DVq9DTqY4kufUu2xscJ4lktY6hh0YaGvR1Wb4KS7ngdRS6bZVvszraOzklWzaEaqw4qeyryipLbLoRRfOmanB8kE+Cmj0MQlH2kYAnvVq50/D+fZf3PRVeOwa9tNMBDIwIGGYX5uygfI1SPh8s8tDJ+N044y/od7OwRwoQwt6uVeLL7ra3yuvBl5a11lRFw2s8xPUN2OS79jTtg7WXExBxow9l1+y3Md3MHoa5ltbrltZpjJSWUSVLLBQBBb1bxrhEGmaVvcT/AOzdFFKttUF8TZotHLUzwui6syjaeKmxEgZ2zSucq9BfoOSjWslVcr7En/qPS2yq0Gnbgun6sm9pYgYPDpFF759le/izGu7dbGirPpwjyGj08tbqMSfXlldwsNySbljqWPEmvPynK2W6R7iqmFENkEO8Qtmi/ET5Kf1FdPw2GbTieOW40zXq0dzT5VLHgAT5V6LoeMSy8EUAREzH3mBY97f7FW6Vtlk91yS9UjXdkJZEBNyFFz1NhXz+D3TyeinwiZFbzKe0AFABUAFABUgRu29oR4eMySsABwF9WPQDmar5Lse2KyxkX37GN7RnZllkf3pLsey40HgLV67TU+RQoeiORbarb8rpngnJ0IwKZeUQ/wAtLgyPz8+o7fDgwxFNVyLw7q83YueT3GlmlwRGOjsOFydFHMmlKl2S2xNlmojVBzk+ETWzSIIVQ+9xb8R1Nekoo2QUfQ+faq/zbZWerB9pmtHlmbccjahqfLDcKJtS9V8sncNMViLmmRiVbJrcHFMMa6fC8AY96PYHyY1z9clhM2aZ+yzRq5xpOJpAqlmNgoJJ6AC5oZKTbwjIcbI+KmeZ+B4X4Kg4Dy17ya57zZLJ7CiEdLSoLr3+YvsDA3YzEae7Hf7PNvGu1pNP5ccvqzzPjGt86flx6L9xpvjEc8L/AA2ZT2E2I+lK8ShKVWV2YzwC2ML2n3Rzs7CE1yq4nqLbUhtipQ05y6rGuW/VjYny0rveG1YTmeS8b1G5qv6sjcRPmQR82lIP4VN/0rpdXg46W3MvgOZo8yleotWhrKwZYS2yUvQtWxt9Aiqs8T5gLZkGYG3O3EV5Sfgt1c/Y5R3vxtM45zh+hLNv/ByjmP8AAB9TTV4be+wl6ipfmEW9IC/Dh5D3sg/OmLwq59Wij1dXqNJfSK2YKMNqQTrIOA7lq68JnnDkH4qvbnk4O/0/LDxjvkP/AOaYvB/WRR62HoIyb9Yo8EhX+Y/pVl4Ou8iPx0f7RliN58Y/GYIPuIB8zenR8KpXXLFy18uyREzEsc0jNI3V2JPhfQVuq09da9hYM9moss95kbtJrqwHQ/SmS6MK/eRbtizqcFE7agIAfA2rBFjpr2mOV2SygiKVkU/DYMB3A8KRZRXN5aNlPiFtcdvD+Yznw6RG92eQ6AnViTyVR9BTaaa61lLAnUau7UPEn9OxKbP3QxUwzOVhB5MMz27VBAHnVJ62K4islI6b+5kivo+64p/CNQPnek/jrPRF/wAPAYbR3IxEYvE6zAfDbI9uy5Kk+VNhr/7kVlpU+jK2OJBuCDZlIsQRyI5VvhNTWUZJwlB4aOl41YqXP0e7MN5MSeDgRx9qKSWbuLf5a5Ots3S2rsdCiG2JdqxDijb+7df/AIEVsmYLO1iTlbiq27LXPbamPTSnU2huluhC+O4hY4PWgKAUhHG4s0nZbkv1q2m0m3mRs1viSWVB5b7+ny+JJSTKo6W5V0VFnn2yOx2LR1KsAQdLGmKv1KqxxeUQpwoAIWWUJ9nMPK9r0n8DVnODf/y2o24z9ThIlUWUWArbGKisI5spyk8yfJDLERi3Pw5cw7zYH6VWCfmfAZOX9FEoDWkyBQSANQAE0AMc15z2J9TVfz/Qd0q+o7LVcUc3oA6vQBzI2lBKIjFyVVsfFEluvjrgYM3uZQ4/6Y9o/MDzrBJbZND5rK3F/kawvUJCSV3N2UCv7VILu/8Awwfgj1AI7W4k9LVi1Nu57V0RsqhtXxHGL228jFMLlsps0rC63HEIvxEdTp31xrtZh7YcnQr06S3Wfb+RudmStq2Jnv8AdYKPJRSFO6XcZurXSKF4sPio/cxGf7sqg3/iUAimxsuXfPzKPyZdY4+RXt9VV09c6+pxEdrgkZZo72IVviIvcc9DXT0GsfmbWsfD+DPqdLmvKeV6+nzKniQ2U5eP+9B2nh4135Pg49a9pG14SIKiqAFAUAAcBYcBXn28s6YrUAZDhseblm4sxY97Ek13Iw9hJHNnL2mLy7T6VKrIchi0zuwRVZ3PBVFyf0HadKmUoVrLJhCU3wTeE3Lxbi7+riHQku3iF0+dZJa+K91D1pfVnWK3GxKrdHikP2dUPgTcVEdes8ol6VdmVyVGRikiMjjirCx/qO0aVuhZGazFmadcoPDIm/8A6h/wL+dMh7zCf/WvmOVcU0Rg6vQAUABoAYwn9+/4Vqn5x0v+tfMdmrij2gDy9AHEx0oJRDYk61SRpiSm6swGIzEC4j08TSLPakWfEPqWzbeMth5GHJD9KTjHJWPLSLvtyT1eHjij9kyZYwR8KZfaI7coPnXntXa4Vt92dfTQUp5fbk82bAqgKosFFgOyuVSlk0WtvkkgK3roZT2pAbbT2dHPGY5VDKfMdoPI1KbTyiYyaKhu/uoy4vLKwaOEiRSeMn2Lj7p1PcK6a8Q8yHl/m7/IRLSqD8yPR/oaJSACgDH9u4Mw4maMjTNmXtR9QfA3X+Gu3pbN9aMF8dss+o1ggaR1jjGZ2NlH1J6ADUmm2WKEdzKVwc3g0fZmDhwEYX35nF2IHtufH3UHK+grz2q1azum/kjq1UtrEego+0p24ZIx0sWPncD5VzJa6T91GlUQXXkQj2+wbL6yJ2+z7p8wT9KiOulnlIu9LHGcNDbenCJjMOzxi08F2APvWtcoeqsBp2gV1tHq1ndH6ox3UNLbLv0ZlJcevJHxRgivRQftfQ5c1/TXwYmmItTslNo6jnoKOIvnoK4DNQAxeULMb63QaAEm4PQVntvrqeZvHBohXKyvEV3JCPDzFbiCW3XLb61jfjWiTxv/AHGLQXPsepgcQeGHkIHHVbjwzXpb8e0SeN36Mu/DrkJOrKbFHB6ZG/StC8V0jWfMQn8Hd/aN8VMAPaDL+JSPmRTa9fprHiM0w/DWx5cSKmp7ZZDiElAsq6lfeHVTxqs1xldgTy9j7k+cQJoWCm6upHmKphSWRfMJcl+/tAT4TDYgf8pgJRzUlSjXHYSD3G9eW8RplGLXozt6WSbx6oe/tKxjMxsPr3DnXHhLa8s1bHLhDqKeZxdUCjlnOv8AKOFaVO6XupJfEW4VR955+R3knPxxjuUn6mrYvf5l9iuaV2f3A4Et78rnsX2R8taPIlL35P6cB5yj7sV9eT1NlxD4Bfqbk+Zqy09a7EPU2vudktF7SksnxKTew6qTrp0psZSr5Tyu6/griNnD4fZ/ySSOCARqCLg9lbk01lGZpp4ZDbzbvJilBvllT3HtyPFWHNTTqbnW8oXOCksMYbr7IOFWeSVB6y9gQb3QKDZT0LXqdXqVJbuyRNNWPZ9RRVytd7vK+pA4/wBFHCvPTbcsy5b7f72OmllccJf79xycEzj94cq/ZU8e9v0piplL3uF6L+Svmxj7vL9X/BxNsvDsuQxpbpYVLjX0IVtie7JDYM/s86I7cGZAzHRoXUkXY/ZIH+zVNO/Luw+jH2R82ttL4/Uy6QgGFrj4kPZcm1e2ol7MWeetjlzj9RpPox760yeCkeUSOw9lT4k/uV0HFzog8eZ7BXM1vi9GlXLy/RGivSyn14Rb49yVRc0sskh+zGAv11+deY1H/wBJqZv2MRRtr0NXcXTd7BiwYMr/AGfWkt4gGsD8c1nVTZo/B1/2omMMkMItEir3cT3njXKt1llssyeWOjThYQzxW02EbtJY6H2ALjsHUmoUnOajH7j40rPB6casSHKAptmsBztzqmZylhslVbuof2uQsLnVJQNR8JI59nbypjpays8oqq08pdjjae08pCvYI2gawIBPDMDyPWiqMn06kqpNZIXG7rYeS97Qyfaj9w9CUOnlXT03jOp07Si8r0Znt0kJ84IGXYeIgJsomTrHx8UOv1r1Gk/+k081i32X+hzLvDZ/lGS4eSNsyJJGCdVdGyeYGlbl4no5cwsQv8Jc1icfqWvdWHGOPW4f1SB/ZfO2ZXAJBDR2v1tqDrWPV+IUTzFLLXfsPq0k6n7T/kumzNjpFZ5GzsvC/uoOiAnQDhc61wdkE9xulbKS2r/09m3ijvlTO9uORCw8xpVZXt9CY6Z9ZcfM6wO1vWNaMMW5hgVyfivwqtdk3LC5ZM6FFZlwv3+RNg9a3rPcxfI8Z6hywSkcl6q5cE4GmyMWFaSJiAFIZfwvfTwYNTNJP2XH0ZbURbxL16/Qmq2mUa48i1jzPyXWs+oa249f8cjak85IzZxDF5eTGyk/ZH5E3rBTiUpWdui+RquzFKv06/MeTglSAbEjQ0+fMeBEeHyVKbaUokWMAes1zI2gso95X7eVcx5T5OioR257Cr7xQ2tKCGHFGQkjyBBq3mNdSvkS6x++SvNgsLjn9a5EKcFVQELBTxY2436U1+KaijMIfzgVZp4vHGX6krHsPZyAMUja/Au2a/maw2+Jamb5lJlY6fHCiSLY+KMBUKKPhAsB4CuZO2ybbwx8aWNn2kpNs636XF/KlOE3y0xyrwRzY+IFmDJc+8bi/iaaqrHhNMZsYhPtFQL5hY8Of0pkaJN4wWURk+0lPBr91yB3kaCnrTy9C+EjwYguMwDMOxWP5VPlNPBO6EeMhLtMlFHtZE4EI2Ud7AWqyol/rKrZGTeeWJDEMxyiOVja4XIfd6i/KreTjnK+5O+C7nc2JkGjxyg2uLqfdHE6chUKjPRohWV9hRJJhlvFIC3u3tr4g6eNQ6o+qK+ZWxzeYXzJwFyC6/K170vZD1K74vohvC6xux9cUdgCBFqDfT2lPOnwlLb7Czj1BqUusfuXTd1Y3hRsRnaTW/rA9uJsctsuosa7OnVG1OXX45Ode7FNqHT4Y/8ARxjlBJ/ZvePEZSEX71zbyHGqaiNcnmvr+hFTkl/U6fqO9mYIRLa92OrMeLN1NTVXsRS2xzY5d7UyU8C1EbPLWaUxyiMdoY4gpGnvv8lHE/l40uc3jAyutcyZWN5Hk9f+71/drf8Ame350zTt84Hx27Fn4/4NOrtHGIHbMrSM8UY1CankM2tr9SAK5WslKc3XD0+2TfpoxhFTl0yOcG6tGvC2UadlulTTKLrXyF2qSm/mR2NkeH2lBeLmBqydo6r2UmacOYPj09B0dtnEuH+4g+JhxCi+Rx4XH5g0l2bupdQnB8cELjNkWLepmSNXFmDakaW9k3pFlUJyTl2HxtePaWRnj8bJh09c4heOJbWRxfUixVSNKXDROWVGXLZEnDHcgcHv9EBIzYa8jNcDKpBGlhe+lPn4bbuSUljuR14wxQb4QmMouEJLXvmC2F/vg/SoXh927max9RsapyfGRSTeiPIFTCW4XBReHP2r/OoWhu3cyWB0dLPPOcir70Rg5khs1gthGNB46VRaK9vDYLSvo8jdd7XV2b1OhAF8q5ud+fCmvQT243clno3joxAb0FCzJEwLcRZcpPVhfQ9tR+Bm8JyJen9UwG+MiX9WhS+pFwEB5lba61b8A370v5Kfh+zQ1j34kQFcranhdcgvx1427LVd+HZfvfyKlGKfMRrNvs91tHoosPbsQOgtyq8fDVh5l+hVzS6RE5d95m1ye3qFJbQA1MfDYr83BXzOMbUN8TvfiHy2strHUk5iO61hV4eHVRznkPMl2SQrst8RiHALsWdgFUaAsdBw1tTPw9SxGMVk2UR2wdtr4Rq20tgnD+reKwyRKrPlBUst7mT4he/vDxqdXQ1hxXCXY5dN6nlS7v8A3B1BttkFpUZfvKC6N3Ea+YrHGcl0LypT6McQbYZz7EUrdpUKPNiKsrJlZUxXVolYsSbe0LHvvTlbxyIcFngSklvSZzyXjEbzzhFLMbKBcml5LqLbwiO2QhctO4sZNFB4rGOA7zxqo2xpewu37klu/gxK00rC6lgidojBuf5mYeFdXRV+w5PuZNVPGIrt/knsXiMi34k6AdWPAVqusVcc/b5mWuG94GMkZCPb3mBJPVrVj2va/V/uPUk5LPRfsM8Lh1kw6WupCgAjiCOPz5VmprjOmPqv3HWzlC2XzI1se0JyYjQHRZB7jd/2TSZKUHhjVCM1mH2Ge0Y8HfM6ozHgF1Zu4Lxpe4bDzeiIiLZq4jERwrGka5rsLXNl1IZuFyPhFP08N88F7J+XW5N5LvvVuvFi8K8GVUPGNgAMrr7p05ciOhrt7F6HGVkk85MKTZbxyNHKuWRCVZT1Glx1B5HnWSfDwek0ajbDciVw+EFCWToYwSEeEpirKuZ62DqXWR5g1lwtUcCd5H4iE1RxIciNmiahIzT3dhhLC3Q1dNGScJvseDBv9k0bkQqLH2FF2e3PSo3oYtLPuKYfAKWC5sxJACrqSSdBpU4nJZjFkbaIP+pNGx+j/dB4X9fOuQqLRpoSL8Wa3A20A7TVqamnukZPEdfC2Kqq6IvOLwyyI0bi6sCp7jpWhpNYZyIycXlFGbAT4KT1a3mgbWO5AZTzUE6G3TpXH1NHlvK6M6sLY3Ry+GOxiMQ/uxrGOrtc/wAq/rWbkMQXfJ1GWQj1k6nsyqo8Nb1APD92I6mxCopdmAUC5J4WoKpNvCIjOJyHlYJCDdUJF3PJn6DoKB3ucR6/70JOFHn9mG4T4pbaAdEv7x7RoK00aaVjy+EZ5zjXy+vp/JZ8Lh1jRUQWVRYDsrsxiorCOfKTk8sZbRb97EOVnbxAUD5Max6p+3BfNjql/Tk/kdk1BBEQKDh2bMVF3cEG1hckVhrSlW5fFs2WNq1RxnhIiF2uAoXFgLmAIYi6MD16HsNJy2uRrq5zWN0dJDkwaqL+/KFsFH3TbVqgvzHmx/QkNmwLHisNFHoAJHPUgLYknmSWFa9Cs2/Qz3ybqk38C612DmDPaGy4ZxaaNHH3gLjuPEeFVlFS6jK7Z1vMHgw3bOAkgnmjSRgEkIAOvs8V/wAJFdCrw2qytSWUMfjWprlhvIxO0cQvND4EVWXhMl7sjTHx6b6xQDb8/NEPiaW/DrV3GrxuL6wOX2/Kf+Uv81Vfh93wLf8ANQ/tGj7blLW9WtyL8TS/+PszhsH41xlRE22hOeAjHnV14VLuxb8cn2ijlsROfjUdy0xeEruxUvG730x9jk+sPGVvCwp8fC6l1ET8V1MvzHH7KDxJbvJNaIaOmPRGSeptn70maF6L9lq2JQ2Fo1Mlrc/dXyzE+FGsarq2ruIp9qbb7GxVxzUFACOLwqyKVcXH0PIgjUHtqsoKSwy0ZOLyiOTYEfxPK46F7f5QL+NZo6KpPOBz1U+2F9Bvj9nwlQkUae8CxCjQKb6tzJIFL1GzZsgvsXrnPO6TY2w2AWeYpIoaKNQSpF1Z2uACOBAAJt2ik6OlSk5PsNtscIcdX+xLwbBwyG6QRAjgci/pXRVUFykjI77GsOT+5IAUwUe0AR211t6t/svY9z+z9StZNWvZUvRr9eB9D6x9V+3JxiBmRlvxBHmKRJpxaLw9mSZCnGo8Zw5OR8uUg6HTS4B4isW/Fara7YNbg1PzFys5EMHi2zmGYAOBcEe669R0I5ilkyisbo9B9wHQVBQ73Ww+d5MURow9XF/0wblv4m+Siutoatsdz7iNVPGK126/MslbjGFAGTb+wAY+T7yRse+xX6KK7Xh7/p/Uw6viSZW5IAa3mZSGU2EqGhqmNJIbVRxGqQzmWzIe8fKkTWJxf0Gx5TFQKYVPCKAPQKAPFXUUJEM1L0Uj99N/0k/zNf8AKsXiXSP1J03c0uuUagoAKAI3aMj5rCNnBGlvdvrfMeXKsl/mOWEsr/eo+pRxlvH+9hJtnzMNZUTsVM1vEkfSq/hZNe1L7FvOguiz82PNm4BYVKgliTmZjxZjzPgALdlaaqo1x2oVZY7HljumCwoAKAEcZhxIjIdLi1xxB5Edxqs4KcXF9y0JbWmVr9tyN6uUhJB10DD7Sk6EH5VxLYzreJHQUVJbo9BDGNBILO0bd7C47je4pLkMipx6ZIssqyx/vhIqElQLvLqLZfZvccPKpSb4SGt+y+Mfoibw+zJcQf3imKDmCbSSdlh7i9+p7K20aNt5n09DJO+Nfu8v9EWlEAAAFgNABwArqnPOqACgDH978es2NmZNVXLED1KXzf4iw8K7mghtqy+5z9W8ySIfNW4ynLMKAQ1xCUYLqRCbTUgX6EH51nvXs59DVVLnAl608KksgE1QSe+uqckHoloQF23F3gTDTpJIbRspjkbkt7FSey4A8aRra99WV2K0PbNp9zZMFjo5lDxOrqeakGuEpJ9Dc011HFSQFABQAUAFABQAUAFABQAnPh1cWdVYdGAI+dQ0n1JUmug3Gy4B/wAmP+Rf0qNq9C3mS9WOIoFX3VVe4AfSpwirbfUUqSAoAKAKNvbjZJEnUO0aocgCEgk9Sw18K5FuoslqFWnhZNMYxjDOOxRIcDYBQdAOn9a93GaisJHAknJ5bOxgtfe+X9anzfgRsPf7O+98v61HnfAlV/E8Oyr/AB/4f61Hn/AlV/Ea43YOZWGfl9n+tUndmL4G1ww1yMf/AA3e373l9j/VSvP46DtvJyN1v73/AAf6qr5/wLbRSPdP++/wf6qj8R8A2iy7of33/wAf+up/E/ANg9wW6fEGW4I4ZP8AVVlqu2Ck6s8pl22Ns1ooI5I5MsiCxYLYOoNrOt9a8bOiVWolKuWOen+DqRs3RSksl7gfMoPUA11k8ozHdSAUAFABQAUAFABQB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615113" y="-1081088"/>
            <a:ext cx="20288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2050" name="Picture 2" descr="http://images2.fanpop.com/images/photos/6200000/Snow-White-and-the-Seven-Dwarfs-snow-white-and-the-seven-dwarfs-6248875-1024-768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330" y="2542748"/>
            <a:ext cx="5098051" cy="382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7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644008" y="476672"/>
            <a:ext cx="4153265" cy="52014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4098" name="Picture 2" descr="http://static3.wikia.nocookie.net/__cb20130202044517/disney/images/4/40/The_Witch_KHBBS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1912" y="260648"/>
            <a:ext cx="4317693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2915816" y="332656"/>
            <a:ext cx="3312368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בָּרַח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מלבן 6">
            <a:hlinkClick r:id="rId3" action="ppaction://hlinksldjump"/>
          </p:cNvPr>
          <p:cNvSpPr/>
          <p:nvPr/>
        </p:nvSpPr>
        <p:spPr>
          <a:xfrm>
            <a:off x="3059832" y="3626544"/>
            <a:ext cx="2592288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גַן</a:t>
            </a:r>
            <a:endParaRPr lang="he-IL" sz="13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מלבן 7">
            <a:hlinkClick r:id="" action="ppaction://hlinkshowjump?jump=nextslide"/>
          </p:cNvPr>
          <p:cNvSpPr/>
          <p:nvPr/>
        </p:nvSpPr>
        <p:spPr>
          <a:xfrm>
            <a:off x="72008" y="3626545"/>
            <a:ext cx="2843808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לָקַח</a:t>
            </a:r>
            <a:endParaRPr lang="he-IL" sz="13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מלבן 8">
            <a:hlinkClick r:id="rId3" action="ppaction://hlinksldjump"/>
          </p:cNvPr>
          <p:cNvSpPr/>
          <p:nvPr/>
        </p:nvSpPr>
        <p:spPr>
          <a:xfrm>
            <a:off x="5796136" y="3626543"/>
            <a:ext cx="3240360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חָלָב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17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2915816" y="548680"/>
            <a:ext cx="3312368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מַלָּח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מלבן 5">
            <a:hlinkClick r:id="rId3" action="ppaction://hlinksldjump"/>
          </p:cNvPr>
          <p:cNvSpPr/>
          <p:nvPr/>
        </p:nvSpPr>
        <p:spPr>
          <a:xfrm>
            <a:off x="6156176" y="3645024"/>
            <a:ext cx="2736304" cy="22159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זָה</a:t>
            </a:r>
            <a:r>
              <a:rPr lang="he-IL" sz="13800" b="1" cap="none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ָ</a:t>
            </a:r>
            <a:r>
              <a:rPr lang="he-IL" sz="13800" b="1" spc="50" dirty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ב</a:t>
            </a:r>
            <a:endParaRPr lang="he-IL" sz="13800" b="1" cap="none" spc="50" dirty="0">
              <a:ln w="11430"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מלבן 6">
            <a:hlinkClick r:id="" action="ppaction://hlinkshowjump?jump=nextslide"/>
          </p:cNvPr>
          <p:cNvSpPr/>
          <p:nvPr/>
        </p:nvSpPr>
        <p:spPr>
          <a:xfrm>
            <a:off x="3203848" y="3626544"/>
            <a:ext cx="2736304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סָלַח</a:t>
            </a:r>
            <a:endParaRPr lang="he-IL" sz="13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מלבן 7">
            <a:hlinkClick r:id="rId3" action="ppaction://hlinksldjump"/>
          </p:cNvPr>
          <p:cNvSpPr/>
          <p:nvPr/>
        </p:nvSpPr>
        <p:spPr>
          <a:xfrm>
            <a:off x="72008" y="3626545"/>
            <a:ext cx="2843808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אָכַל</a:t>
            </a:r>
            <a:endParaRPr lang="he-IL" sz="13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483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2555776" y="-926312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7170" name="Picture 2" descr="http://frommilkitchen.files.wordpress.com/2011/01/snow-white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348880"/>
            <a:ext cx="5696261" cy="403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7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251520" y="836712"/>
            <a:ext cx="4343902" cy="52014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5122" name="Picture 2" descr="http://www.mwctoys.com/images/003Witch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5881" y="908720"/>
            <a:ext cx="4026159" cy="536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3346549" y="116632"/>
            <a:ext cx="2809627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מָרָק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מלבן 5">
            <a:hlinkClick r:id="" action="ppaction://hlinkshowjump?jump=nextslide"/>
          </p:cNvPr>
          <p:cNvSpPr/>
          <p:nvPr/>
        </p:nvSpPr>
        <p:spPr>
          <a:xfrm>
            <a:off x="6156176" y="3645024"/>
            <a:ext cx="2736304" cy="22159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זָרַק</a:t>
            </a:r>
            <a:endParaRPr lang="he-IL" sz="13800" b="1" cap="none" spc="50" dirty="0">
              <a:ln w="11430"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מלבן 6">
            <a:hlinkClick r:id="rId3" action="ppaction://hlinksldjump"/>
          </p:cNvPr>
          <p:cNvSpPr/>
          <p:nvPr/>
        </p:nvSpPr>
        <p:spPr>
          <a:xfrm>
            <a:off x="3356994" y="3645024"/>
            <a:ext cx="2592288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אָכַל</a:t>
            </a:r>
            <a:endParaRPr lang="he-IL" sz="13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מלבן 7">
            <a:hlinkClick r:id="rId3" action="ppaction://hlinksldjump"/>
          </p:cNvPr>
          <p:cNvSpPr/>
          <p:nvPr/>
        </p:nvSpPr>
        <p:spPr>
          <a:xfrm>
            <a:off x="251520" y="3645024"/>
            <a:ext cx="2843808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סָלָט</a:t>
            </a:r>
            <a:endParaRPr lang="he-IL" sz="13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669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3295193" y="-989335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1" name="AutoShape 20" descr="data:image/jpeg;base64,/9j/4AAQSkZJRgABAQAAAQABAAD/2wCEAAkGBxQTEhUUEhQWFhUXFxwYGBgYFxgcGRgWGBcWGhocGRUYHCggHBwlHBcUITEhJSktLi4uFx8zODMsNygtLisBCgoKDg0OGxAQGywkICQsLCwsLCwsLCwsLCwsLCwsLCwsLCwsLCwsLCwsLCwsLCwsLCwsLCwsLCwsLCwsLCwsLP/AABEIAO0A1QMBEQACEQEDEQH/xAAcAAABBQEBAQAAAAAAAAAAAAAAAwQFBgcCAQj/xABHEAACAQIDBQQHBQUGBAcBAAABAgMAEQQSIQUGMUFRYXGBkQcTIjJCobFSYnLB0RQjgpLhFWOisuLwM0Nz8RYXJDSjwtII/8QAGwEAAgMBAQEAAAAAAAAAAAAAAAMBAgQFBgf/xAAzEQACAgEDAgMGBQQDAQAAAAAAAQIDEQQSITFBBRNRIjJhcYGRFEKhsdEjUsHwFTPxBv/aAAwDAQACEQMRAD8A3GgAoAKACgAoAKACgAoAKACgAoAKAIzb+34MHH6zEOFHIcWY9FXiatGLl0IbwZFvJ6X5nuuGUQp9o2Zz5+yPn301RhH3uSvL6FGxe900hvJLI57Xb9autRFdEVdeerGy7xODcFgeoJH50fivgHlEvs/0hYuL3MRIOwnMPJ7io86uXWJOyS6Mv263pceR1imh9YzaK0dgb2+JTpbqR5UmzYlmLHUwlOSiW2Hep43H7QFKNzUG6eHxD51m8xrqdV+Gqcc1PlevctyOCAQQQRcEcCKcclpp4Z1QQFABQAUAFABQAUAFABQAUAFABQAUAFABQAUAFABQBXd8t7IsBFmb2pGHsR31Paei9tMrrc38CspYPnPefeSXFTNJMxZjwHJRyCjkKtOxR9mIJd2QRu1I5ZY7jw9yM1wOZsT8qHGXZFobXLEnhE5gjgk98Mx6spt5Cs01cdiiXhseuX8WixbPiwMuiJET0tr86pumup0q69HZ7iiyxbqbEhTEPKkYXIlhbq1/yq0ZNvlidRRVXjZHDYvtTFEuTYkdn6VWcuTdRDbEsm5W9UYUYd82lyr8QFJ4HmLG9MptXunI8S0MnN2w+qL4DWk4R7QAUAFABQAUAFABQAUAFABQAUAFABQAUAFABQBGbx7aTCYd5pOCjQc2Y8FHf+tWjHc8EN4R8y707ekxMryyNd2PgByAHIAU22e1bYlYruyCjjvx86zpepccJiVXgL9tMVij0RVxydjaZ6Vf8RIjYj044HiKPPz1RO08sh1Gh6ioflyJTkuSybsb2GD1kczEhgMr8bW5HsrDdS17h1tHrVuSvfHqSf8AbsfH1qW/EKybLOmGeiWr0uM719ya3VxYSX1pGh+lqmt4lllNTV5tb29y37P3rGTL6woAWCDKNVucvtMCDp06VsVyZyLPD25Zxn1+Y+3c3raXEeof2gwJVrAG41s1tDpfWohdme0TrfDlVV5q+qLjWg5AUAFABQAUAFABQAUAFABQAUAFABQAUAFAGF+mbeEy4r9nU+xALHtkYXbyBA86fX7Mc+pV8syxvaakP2mWAIzsEQEkmwA4kmqyZKRpu7nogd1DYqTJf4EAJHex08qxvUt+4h6qS94tUPomwQGokbtMh/Kqu271J21+g3xnojwhHsNKh/Fm+TCo8+5deSdlbKjtv0TTx3MDrKPsn2W+tjTI6tfnWCrp/tZRdo7NmhbLNGyEcmBHkedaYzjJZTFOLXUZFD0q2Co8jx00a2WRgOl6rKuL5aNFerugtsZPBoWycZmiU30Kg/Kud7smmexpatrjNd0W/wBGmEL4ppT7saEX++5Fh/KG8xTtKm5ORzPG7VGqNa6t5+iNQreeYCgAoAKACgAoAKACgAoAKACgAoAKAM2359J4wzNFhVV3XRnb3Aw4gKDdiPLvpqq9ndLoU3c4Rm//AJs7SDZhMvcY0t5Wv86U2i5WMdjXmkeSQ3d2LMfvMbmrkDGT2RpxNUfBJonoa3b9bM2JkHsxaL2yEcfAH51j1MuNg6pdzYJ8RNmKQooA4vITlv8AdVdT5ikKSQxrI0mkx6e0v7NN9yzxk9zFmHmKupplWhfYO8KYktGVaKeP/iQvbMoPAgjRlPUVfBUmGjBqrimSpMa4rZscgtIiuOjKCPnVfLS6Ft7KPvtuRhzhZvUYeNZQhZSqgG41sLdbUtWThNZfAxJTTWDCcMuYEc660I7uDE+CY2Htj1X7qThfQ8hfr2Vjv07byup2vDvE1RHy5rK7fA+kNyIY1wcXqwNRdjxu97Mb89R5WptCWxYMGunKd8nJ5/jsT1OMgUAFABQAUAFABQAUAFABQAUAFAERvbtE4fBzyr7yocv4m9lfmRV4R3SSIk8LJ8ybVN61anpgVUQ6LrasKXI4ejtp2MLLIyN4YzI4AFySAB1JNgPOkN92WSzwbTisU2yMDDGijNlDsQRrJcF1Knip1FxqNNK56/qybZp91YEcB6RC7MMQHwqsQYS8ZOZWsLZjYaHW/Sq2aeWMxLV2x/Mi8RYmRGAkIZW0DgW1PAMO3kay7nHqOcYyXsjx9mxySxzMP3kdwrA2NmGqm3Few9K11zyZpIk6cUCgBOaO4qk4bkWjLB89ek3dc4LE+tjH7mUkjoraXX8xTtNa+j6oi6OfaRVp3BW9dGySccmZLk370I7QWTZiqPeikdGHec4+TCs0S7L/AFYgKACgAoAKACgAoAKACgAoAKACgCm+ljFqmz2DEAu6Ko6nNmPyUmm0f9iKWe6zAdoiteoWRdZHomt6yRjyObE8TJrlFVsll4QJGl+iPdEu4xco9hT+6B+Jvt9w5VztTbn+nH6miqOFuZszQKR7QB7wDVFHgs2ZP6SNkzwStOYRisOQRrqYRlsFC65VvrcCt2nvjXDa4p/P9jJqKJWy3KbXy9fX4kpuPNiHhMbDPCTaJibshAVirHmBfQ9lqR4lpoQsezjOOPms/oX8O1E51KU+vKz64bWfqaHCKx1o1SHFaRQZqjIYC9GQK/vhshMVh3hce8ND0YagjxrPZPZJSQ6CysM+aJlKZkbirFT3g2NdWMsxMjWHg2L/APngnJix8OaM+Nm/K1QuodjYasQFABQAUAFABQAUAFABQAUAFAHGYnhw6/pUAfP3po2izbRKFmyRooAJNgzXJIHInTyq6e3APko5xF+JprtyuSu3A3kn6Upz9C2BTY2AaeeOJfedgvdfifAXNJnPbFyZaK3PB9QbKwiwxJGgsqKFHcK5tSzyzW/Qeeup+Suw7Vwakq44E4MGie4iqCb+yANTx4VRxyRkXValRwQ2cySWqs54JUcjVp6zStHKBGbX2a01mjnlhlUeyyt7P8cZ0YfOr1288lZRG+zNsmWBmmASSIsko5Bk4kfdIsw76pqOpetHzfj5s8sjjgzs3gWJ/OuvBYikYpPLZ9F+h7d5sJgc0ilZJ29YVPFVsAgI5Gwvb71XXqQy9VJAUAFABQAUAFABQAUAFABQAlfMewfM/oKjqSK1JB8/+nPZbJjhLb2ZY1IP3kJBHllqz5QGZUsDygDUPQ3sAmRsU40W6R35seJHcNPE1g1lv5EaaIfmNmt7NUq90Z3GUjGmD0kOcPRkXMeBwLDmaNyXBnafU9kewqJySQRWSMxuKyqzG5ABNhxPYB1rDOeWaYxKjPvFhvWFMU8kT/eJVF7M0ZKg95vTZaS1LdjKIjqoJ7VhMldkY8ZgqSetiYFo3vf3SAVzfFxFjWdpxfI54nHcig+kPeAQDEQxsC+IkzPY+6oRFt3nLr31toh5sk30Qmx+VH4voUjcXFQxY/DPiAphEnt5hcC4IViOisVPhXTMB9XowIBBBB1BHAjvqxB7QAUAFABQAUAFABQAUAFAHLtYE9BegDjDrZR3fOoXQlitSQZ56boYzgA7/wDEWRfV/iNwR3Zb+VWi8AfP4gDcNKsoKXQrnB4mHN+3h/sUuUXHksuT6V2JgVhgiiUABEA0621PnXn5tyk2zopYWCbh1FbKnwJlwxDGKFUseQJ8qtN4L1tt4IHC7zKArSxvGj6q2jKR2leB7KpsmuWbJaOUm4wabXVdyeusqZ424jRlP+/KomsrKMfMJbZL6MRxOMC2DG2nHkbcf+1Z5zb4ZeEO6O/U5lN+BH1qVXlZI3YZm+29ysQspbDOJIWN2he1xe9wpOmt+etdTS+KSr2ws91cY7Y+RztV4bC3dOCSm+c98/MqG8ay7NeMRsQTCBlZy3qnNsxQXsL208aVGVeobwsL9zW4zpim3kpckjSMSxLMeJNa4wSWEZ5ScnmR4y5bVboyptvoe3kZ4/2ZmPsLmjN/guAV8CR4GnSisJoEzVYZzoG58DyP6GlE4HFBAUAFABQAUAFABQAUAcypcEdQRQwE8I90F+PA940NVj0JfUWqxBm3puwzPgQw4RyK57rMt/8AFVl0YGCQYjKaIT2MiSyS2yQsk8K/alQf4hU6myLrbXUmqL3I+g9qyGNBIOCsCw6pwPle/hXnGuDqV4k8EjhJQbWNwdQabTMTZEdSIGBB5itbSaEp4ZS9ycWgEuDxAGUsQubhe9ivYdLjxptMkuH0Ox4lVJ7dRX1ws/yLTbOxWALtABLhycxU+8o7uPiL8KiylrmIuN+n1aSte2fTPZk7EY5kSUAEEZhfWx/UVl8pPkxvdXJwYqZgBV+EiNjZF7U2ksMbyNwUX7zyFY58vgdGGXg+dN4tqNiZ3kY3udO6uvRV5ccGG+3fPjougigCCtixBfEz9RFzmW9UfKySax6E93pvWnEOjJGqMoLAjMzFeF+IAHGrZxDBHc2eZQEPd8+XzpbLLqLpwF+NSQe0AFABQAUAFABQAUAFADaT2GzfC2jdh5H8qq+HknqODViCI2vh1mR45FBBBVl6g/lUxfJJ8376bqSYKUggmJj7D8iOh6MKJR7kCO4cWbaGGH94D5An8qzah4rYyr3kfScsd1seB0Ncxr2TUn7RA7MmMEn7O59k6wsea/ZPaPpWdPDNU471vX1LLDLW2qzJilEr+292C7mWEqGbV0b3WPUEcDTvkbtNr9kfLsWV29Ud4PZ2LtleZkTsbObdhI+pq2+S4TKWW6bOYwy/sSeFwiQx5Eva5Nybkk6knxpMppCHOVktzGONmCgsxAUakmkTsyPguyMb9Im+Hrz6mEnIDqeprTpqHnfL6CdRcorZHr3/AIKGproGAWigeRgoBJOgAFye4Cpw2Qbd6K/RyYbYnGIM9v3cTAHJf4mHDN2cqsBqhIGnkBVQPBGSbt4D9etBIrUkBQAUAFABQAUAFABQAUAeMtxY8DQAjDdTlP8ACeo6d4qq44JfqI7ShuuYe8vDtHMVL+AJkFjMLHMhWRQ6NxVhcU1PKyD4KtgdycNhsbDLDnBu5ylrqPYI0vr8XWsOve2vC7s06eCeZehoAS61kUcxDOGRO0sAsq5W7wRxVuRB61iksM1VzceUR0O03g9jEAlfhlUXUj74HA0RbQx1qfMPsTMG14mFxIhHYw/WnxuM8qJLsI4neGBeMqk9FNz5CrSuyEdPP0Kftn0m4WO4QmRvlVY0WzfT7l35cPel9uTMd5d858Yct8qclFbqdJGHL5Zns1Ta2w4X6iW7W60uLkCRqPvOeCj8zW6Udi5Rkjya3sn0P4RADM0kjc9cq+Sj86jJJctibuYXC/8At4EVuoF28XOtDYEzlJ4m3d+tQB0qAcKkg6oAKACgAoAKACgAoAKACgAoAKAOJEuO3l31DQHBa6/740JklfAszL0Nx41aHVotL1GcBz4s9I4wP4nNz8lFYPEHlxj82a6Vipv1f7FkRdKrFcCG+RtiYqz219xsJDMr1rJgfkZSbIgJuYkJ/CKMl1ZNdzqXBr6tkRVW6kCwA4g0J4ZGW3yfM2NgaN2RhZlJUjtBtXfjJSSaOZJYbRzhgS6hRckgAdSTYVZPHJB9MbhbvrhcOoI9sgFz2kVZycvaZPThFtyX48OlQVPWYKNSAPKpATjxkbGyuhPQMCfK9ThgL1ABQAUAFABQAUAFABQAUAFABQAUAcq4PAigBGY2PYfr/wBvpUdySs7RxqRMzubDLfvtyHbVlxLPwLxi5YSPN2cO2UyOLPKxcjoD7o8BauPZZ51zkunY22YjFRXYsYFaUZAIoayGRrNh+lZbKe6HRmNHQisrg0OTTOCKqSZ56QtwDiWOIw1hKffQ6B+0Hk31rbptTs9mXQVbVv5XUq/o43Tl/b19fGyCIZrMLe1cZbcjzNdKMoz915Mu1x6n0Fgl0udFHDttxPdTmUZE7S24W9mA2HOTr+AcPE/1rTVR3kZ5244RByQhtXu56uSx+da0kughyb6jKdoAbMIwemgP61fDIWexIbN2xLD7jGWPnG7XIH3HOt+w6d1Is08ZdOGNhc11LhszaUc6Zoze2jA6Mp6MORrBODg8M0pprKHlVJCgAoAKACgAoAKACgCB2jt+xKwgEjQufdB7B8X0rRXQ3zIVO1LhEFi5S9zM5YcTmNlA/CLCtUYRj0Qhzb6jXDwxsoYIBfgbWPYdNaYyuWSOCxDowBkcre2VmuL9hOvzrJqK1t3JD6ZtvDFMTgUklDOuYpqt+RPO1cTxCbyoo6mnbSeCawaUiiPcixjutQkKACoATeMGqSgmWUsDOeC1ZLKsD4zyNqzjCM27j/UxO49+2RPxvw8uPhXa8Jp3yMmqmoxKrsnbGKxBMTzMYIwM4soznkpYC9tLkXr0VlFcZeyuTlqyW3nuO33liV2RgwymxOW44X5Vns1FVc9knhmmrQX21+ZCOUSmHxSSLeNgw7Dempp8oyyhKLxJYIva+yVmFiNeTcwf98qvOMZx2yJpunTNTiVT+zMrFHGVxzUkBh1Wxrgaiq/Ty4k8dj2Wis0mthlwWe6Hey3lw0wmhkcPbKcxLKy9GU8fypD1Nz6vI+XhOlfRY+TL9sXf9T7OLUR/3i3KfxDivzFNr1GeJLBytX4RKtbq3lfqW7Z+0Yp1zwyJIp5owYfKtJxx1QAUAFABQAw2zteLDJnla3QDVmPQCqTmoLLHUaey6W2CyU2DeybGFwqCKAaFsxLsea34AdbVp0kVYt7XyK6+r8PLy92X3+A12nteKAWJu3JF4/0Fa7LYVrMmZdPpLdRLFaKvtHGy4gqHOVGdQEB6n4jz0vXPhq53WqMeEd6zwyrSaac58ywWaTHAaDlXaUDyrkRUu1M+JjUGyxkFu120HkPrVbas1y+Q2uW2Ufiy+4bUk9TXj9TLfaduCxEl4lsKfCOEIk8s7q5AUAFABQBzIt6pKOUSmR80VjWGyvDNMZZM+30x+aX1Y4RjMfxEWHkL+deo8DqxU5s5niEuVEbbCXJhQ3OQlye/h8q6S9qWTHZxwRkUBYGQ/GxI7uA+QrzfiPt3tr5HuvBoeVplF9XyJxFo2zxnK3ZwPYw5is1OonS+H9DVq9DTqY4kufUu2xscJ4lktY6hh0YaGvR1Wb4KS7ngdRS6bZVvszraOzklWzaEaqw4qeyryipLbLoRRfOmanB8kE+Cmj0MQlH2kYAnvVq50/D+fZf3PRVeOwa9tNMBDIwIGGYX5uygfI1SPh8s8tDJ+N044y/od7OwRwoQwt6uVeLL7ra3yuvBl5a11lRFw2s8xPUN2OS79jTtg7WXExBxow9l1+y3Md3MHoa5ltbrltZpjJSWUSVLLBQBBb1bxrhEGmaVvcT/AOzdFFKttUF8TZotHLUzwui6syjaeKmxEgZ2zSucq9BfoOSjWslVcr7En/qPS2yq0Gnbgun6sm9pYgYPDpFF759le/izGu7dbGirPpwjyGj08tbqMSfXlldwsNySbljqWPEmvPynK2W6R7iqmFENkEO8Qtmi/ET5Kf1FdPw2GbTieOW40zXq0dzT5VLHgAT5V6LoeMSy8EUAREzH3mBY97f7FW6Vtlk91yS9UjXdkJZEBNyFFz1NhXz+D3TyeinwiZFbzKe0AFABUAFABUgRu29oR4eMySsABwF9WPQDmar5Lse2KyxkX37GN7RnZllkf3pLsey40HgLV67TU+RQoeiORbarb8rpngnJ0IwKZeUQ/wAtLgyPz8+o7fDgwxFNVyLw7q83YueT3GlmlwRGOjsOFydFHMmlKl2S2xNlmojVBzk+ETWzSIIVQ+9xb8R1Nekoo2QUfQ+faq/zbZWerB9pmtHlmbccjahqfLDcKJtS9V8sncNMViLmmRiVbJrcHFMMa6fC8AY96PYHyY1z9clhM2aZ+yzRq5xpOJpAqlmNgoJJ6AC5oZKTbwjIcbI+KmeZ+B4X4Kg4Dy17ya57zZLJ7CiEdLSoLr3+YvsDA3YzEae7Hf7PNvGu1pNP5ccvqzzPjGt86flx6L9xpvjEc8L/AA2ZT2E2I+lK8ShKVWV2YzwC2ML2n3Rzs7CE1yq4nqLbUhtipQ05y6rGuW/VjYny0rveG1YTmeS8b1G5qv6sjcRPmQR82lIP4VN/0rpdXg46W3MvgOZo8yleotWhrKwZYS2yUvQtWxt9Aiqs8T5gLZkGYG3O3EV5Sfgt1c/Y5R3vxtM45zh+hLNv/ByjmP8AAB9TTV4be+wl6ipfmEW9IC/Dh5D3sg/OmLwq59Wij1dXqNJfSK2YKMNqQTrIOA7lq68JnnDkH4qvbnk4O/0/LDxjvkP/AOaYvB/WRR62HoIyb9Yo8EhX+Y/pVl4Ou8iPx0f7RliN58Y/GYIPuIB8zenR8KpXXLFy18uyREzEsc0jNI3V2JPhfQVuq09da9hYM9moss95kbtJrqwHQ/SmS6MK/eRbtizqcFE7agIAfA2rBFjpr2mOV2SygiKVkU/DYMB3A8KRZRXN5aNlPiFtcdvD+Yznw6RG92eQ6AnViTyVR9BTaaa61lLAnUau7UPEn9OxKbP3QxUwzOVhB5MMz27VBAHnVJ62K4islI6b+5kivo+64p/CNQPnek/jrPRF/wAPAYbR3IxEYvE6zAfDbI9uy5Kk+VNhr/7kVlpU+jK2OJBuCDZlIsQRyI5VvhNTWUZJwlB4aOl41YqXP0e7MN5MSeDgRx9qKSWbuLf5a5Ots3S2rsdCiG2JdqxDijb+7df/AIEVsmYLO1iTlbiq27LXPbamPTSnU2huluhC+O4hY4PWgKAUhHG4s0nZbkv1q2m0m3mRs1viSWVB5b7+ny+JJSTKo6W5V0VFnn2yOx2LR1KsAQdLGmKv1KqxxeUQpwoAIWWUJ9nMPK9r0n8DVnODf/y2o24z9ThIlUWUWArbGKisI5spyk8yfJDLERi3Pw5cw7zYH6VWCfmfAZOX9FEoDWkyBQSANQAE0AMc15z2J9TVfz/Qd0q+o7LVcUc3oA6vQBzI2lBKIjFyVVsfFEluvjrgYM3uZQ4/6Y9o/MDzrBJbZND5rK3F/kawvUJCSV3N2UCv7VILu/8Awwfgj1AI7W4k9LVi1Nu57V0RsqhtXxHGL228jFMLlsps0rC63HEIvxEdTp31xrtZh7YcnQr06S3Wfb+RudmStq2Jnv8AdYKPJRSFO6XcZurXSKF4sPio/cxGf7sqg3/iUAimxsuXfPzKPyZdY4+RXt9VV09c6+pxEdrgkZZo72IVviIvcc9DXT0GsfmbWsfD+DPqdLmvKeV6+nzKniQ2U5eP+9B2nh4135Pg49a9pG14SIKiqAFAUAAcBYcBXn28s6YrUAZDhseblm4sxY97Ek13Iw9hJHNnL2mLy7T6VKrIchi0zuwRVZ3PBVFyf0HadKmUoVrLJhCU3wTeE3Lxbi7+riHQku3iF0+dZJa+K91D1pfVnWK3GxKrdHikP2dUPgTcVEdes8ol6VdmVyVGRikiMjjirCx/qO0aVuhZGazFmadcoPDIm/8A6h/wL+dMh7zCf/WvmOVcU0Rg6vQAUABoAYwn9+/4Vqn5x0v+tfMdmrij2gDy9AHEx0oJRDYk61SRpiSm6swGIzEC4j08TSLPakWfEPqWzbeMth5GHJD9KTjHJWPLSLvtyT1eHjij9kyZYwR8KZfaI7coPnXntXa4Vt92dfTQUp5fbk82bAqgKosFFgOyuVSlk0WtvkkgK3roZT2pAbbT2dHPGY5VDKfMdoPI1KbTyiYyaKhu/uoy4vLKwaOEiRSeMn2Lj7p1PcK6a8Q8yHl/m7/IRLSqD8yPR/oaJSACgDH9u4Mw4maMjTNmXtR9QfA3X+Gu3pbN9aMF8dss+o1ggaR1jjGZ2NlH1J6ADUmm2WKEdzKVwc3g0fZmDhwEYX35nF2IHtufH3UHK+grz2q1azum/kjq1UtrEego+0p24ZIx0sWPncD5VzJa6T91GlUQXXkQj2+wbL6yJ2+z7p8wT9KiOulnlIu9LHGcNDbenCJjMOzxi08F2APvWtcoeqsBp2gV1tHq1ndH6ox3UNLbLv0ZlJcevJHxRgivRQftfQ5c1/TXwYmmItTslNo6jnoKOIvnoK4DNQAxeULMb63QaAEm4PQVntvrqeZvHBohXKyvEV3JCPDzFbiCW3XLb61jfjWiTxv/AHGLQXPsepgcQeGHkIHHVbjwzXpb8e0SeN36Mu/DrkJOrKbFHB6ZG/StC8V0jWfMQn8Hd/aN8VMAPaDL+JSPmRTa9fprHiM0w/DWx5cSKmp7ZZDiElAsq6lfeHVTxqs1xldgTy9j7k+cQJoWCm6upHmKphSWRfMJcl+/tAT4TDYgf8pgJRzUlSjXHYSD3G9eW8RplGLXozt6WSbx6oe/tKxjMxsPr3DnXHhLa8s1bHLhDqKeZxdUCjlnOv8AKOFaVO6XupJfEW4VR955+R3knPxxjuUn6mrYvf5l9iuaV2f3A4Et78rnsX2R8taPIlL35P6cB5yj7sV9eT1NlxD4Bfqbk+Zqy09a7EPU2vudktF7SksnxKTew6qTrp0psZSr5Tyu6/griNnD4fZ/ySSOCARqCLg9lbk01lGZpp4ZDbzbvJilBvllT3HtyPFWHNTTqbnW8oXOCksMYbr7IOFWeSVB6y9gQb3QKDZT0LXqdXqVJbuyRNNWPZ9RRVytd7vK+pA4/wBFHCvPTbcsy5b7f72OmllccJf79xycEzj94cq/ZU8e9v0piplL3uF6L+Svmxj7vL9X/BxNsvDsuQxpbpYVLjX0IVtie7JDYM/s86I7cGZAzHRoXUkXY/ZIH+zVNO/Luw+jH2R82ttL4/Uy6QgGFrj4kPZcm1e2ol7MWeetjlzj9RpPox760yeCkeUSOw9lT4k/uV0HFzog8eZ7BXM1vi9GlXLy/RGivSyn14Rb49yVRc0sskh+zGAv11+deY1H/wBJqZv2MRRtr0NXcXTd7BiwYMr/AGfWkt4gGsD8c1nVTZo/B1/2omMMkMItEir3cT3njXKt1llssyeWOjThYQzxW02EbtJY6H2ALjsHUmoUnOajH7j40rPB6casSHKAptmsBztzqmZylhslVbuof2uQsLnVJQNR8JI59nbypjpays8oqq08pdjjae08pCvYI2gawIBPDMDyPWiqMn06kqpNZIXG7rYeS97Qyfaj9w9CUOnlXT03jOp07Si8r0Znt0kJ84IGXYeIgJsomTrHx8UOv1r1Gk/+k081i32X+hzLvDZ/lGS4eSNsyJJGCdVdGyeYGlbl4no5cwsQv8Jc1icfqWvdWHGOPW4f1SB/ZfO2ZXAJBDR2v1tqDrWPV+IUTzFLLXfsPq0k6n7T/kumzNjpFZ5GzsvC/uoOiAnQDhc61wdkE9xulbKS2r/09m3ijvlTO9uORCw8xpVZXt9CY6Z9ZcfM6wO1vWNaMMW5hgVyfivwqtdk3LC5ZM6FFZlwv3+RNg9a3rPcxfI8Z6hywSkcl6q5cE4GmyMWFaSJiAFIZfwvfTwYNTNJP2XH0ZbURbxL16/Qmq2mUa48i1jzPyXWs+oa249f8cjak85IzZxDF5eTGyk/ZH5E3rBTiUpWdui+RquzFKv06/MeTglSAbEjQ0+fMeBEeHyVKbaUokWMAes1zI2gso95X7eVcx5T5OioR257Cr7xQ2tKCGHFGQkjyBBq3mNdSvkS6x++SvNgsLjn9a5EKcFVQELBTxY2436U1+KaijMIfzgVZp4vHGX6krHsPZyAMUja/Au2a/maw2+Jamb5lJlY6fHCiSLY+KMBUKKPhAsB4CuZO2ybbwx8aWNn2kpNs636XF/KlOE3y0xyrwRzY+IFmDJc+8bi/iaaqrHhNMZsYhPtFQL5hY8Of0pkaJN4wWURk+0lPBr91yB3kaCnrTy9C+EjwYguMwDMOxWP5VPlNPBO6EeMhLtMlFHtZE4EI2Ud7AWqyol/rKrZGTeeWJDEMxyiOVja4XIfd6i/KreTjnK+5O+C7nc2JkGjxyg2uLqfdHE6chUKjPRohWV9hRJJhlvFIC3u3tr4g6eNQ6o+qK+ZWxzeYXzJwFyC6/K170vZD1K74vohvC6xux9cUdgCBFqDfT2lPOnwlLb7Czj1BqUusfuXTd1Y3hRsRnaTW/rA9uJsctsuosa7OnVG1OXX45Ode7FNqHT4Y/8ARxjlBJ/ZvePEZSEX71zbyHGqaiNcnmvr+hFTkl/U6fqO9mYIRLa92OrMeLN1NTVXsRS2xzY5d7UyU8C1EbPLWaUxyiMdoY4gpGnvv8lHE/l40uc3jAyutcyZWN5Hk9f+71/drf8Ame350zTt84Hx27Fn4/4NOrtHGIHbMrSM8UY1CankM2tr9SAK5WslKc3XD0+2TfpoxhFTl0yOcG6tGvC2UadlulTTKLrXyF2qSm/mR2NkeH2lBeLmBqydo6r2UmacOYPj09B0dtnEuH+4g+JhxCi+Rx4XH5g0l2bupdQnB8cELjNkWLepmSNXFmDakaW9k3pFlUJyTl2HxtePaWRnj8bJh09c4heOJbWRxfUixVSNKXDROWVGXLZEnDHcgcHv9EBIzYa8jNcDKpBGlhe+lPn4bbuSUljuR14wxQb4QmMouEJLXvmC2F/vg/SoXh927max9RsapyfGRSTeiPIFTCW4XBReHP2r/OoWhu3cyWB0dLPPOcir70Rg5khs1gthGNB46VRaK9vDYLSvo8jdd7XV2b1OhAF8q5ud+fCmvQT243clno3joxAb0FCzJEwLcRZcpPVhfQ9tR+Bm8JyJen9UwG+MiX9WhS+pFwEB5lba61b8A370v5Kfh+zQ1j34kQFcranhdcgvx1427LVd+HZfvfyKlGKfMRrNvs91tHoosPbsQOgtyq8fDVh5l+hVzS6RE5d95m1ye3qFJbQA1MfDYr83BXzOMbUN8TvfiHy2strHUk5iO61hV4eHVRznkPMl2SQrst8RiHALsWdgFUaAsdBw1tTPw9SxGMVk2UR2wdtr4Rq20tgnD+reKwyRKrPlBUst7mT4he/vDxqdXQ1hxXCXY5dN6nlS7v8A3B1BttkFpUZfvKC6N3Ea+YrHGcl0LypT6McQbYZz7EUrdpUKPNiKsrJlZUxXVolYsSbe0LHvvTlbxyIcFngSklvSZzyXjEbzzhFLMbKBcml5LqLbwiO2QhctO4sZNFB4rGOA7zxqo2xpewu37klu/gxK00rC6lgidojBuf5mYeFdXRV+w5PuZNVPGIrt/knsXiMi34k6AdWPAVqusVcc/b5mWuG94GMkZCPb3mBJPVrVj2va/V/uPUk5LPRfsM8Lh1kw6WupCgAjiCOPz5VmprjOmPqv3HWzlC2XzI1se0JyYjQHRZB7jd/2TSZKUHhjVCM1mH2Ge0Y8HfM6ozHgF1Zu4Lxpe4bDzeiIiLZq4jERwrGka5rsLXNl1IZuFyPhFP08N88F7J+XW5N5LvvVuvFi8K8GVUPGNgAMrr7p05ciOhrt7F6HGVkk85MKTZbxyNHKuWRCVZT1Glx1B5HnWSfDwek0ajbDciVw+EFCWToYwSEeEpirKuZ62DqXWR5g1lwtUcCd5H4iE1RxIciNmiahIzT3dhhLC3Q1dNGScJvseDBv9k0bkQqLH2FF2e3PSo3oYtLPuKYfAKWC5sxJACrqSSdBpU4nJZjFkbaIP+pNGx+j/dB4X9fOuQqLRpoSL8Wa3A20A7TVqamnukZPEdfC2Kqq6IvOLwyyI0bi6sCp7jpWhpNYZyIycXlFGbAT4KT1a3mgbWO5AZTzUE6G3TpXH1NHlvK6M6sLY3Ry+GOxiMQ/uxrGOrtc/wAq/rWbkMQXfJ1GWQj1k6nsyqo8Nb1APD92I6mxCopdmAUC5J4WoKpNvCIjOJyHlYJCDdUJF3PJn6DoKB3ucR6/70JOFHn9mG4T4pbaAdEv7x7RoK00aaVjy+EZ5zjXy+vp/JZ8Lh1jRUQWVRYDsrsxiorCOfKTk8sZbRb97EOVnbxAUD5Max6p+3BfNjql/Tk/kdk1BBEQKDh2bMVF3cEG1hckVhrSlW5fFs2WNq1RxnhIiF2uAoXFgLmAIYi6MD16HsNJy2uRrq5zWN0dJDkwaqL+/KFsFH3TbVqgvzHmx/QkNmwLHisNFHoAJHPUgLYknmSWFa9Cs2/Qz3ybqk38C612DmDPaGy4ZxaaNHH3gLjuPEeFVlFS6jK7Z1vMHgw3bOAkgnmjSRgEkIAOvs8V/wAJFdCrw2qytSWUMfjWprlhvIxO0cQvND4EVWXhMl7sjTHx6b6xQDb8/NEPiaW/DrV3GrxuL6wOX2/Kf+Uv81Vfh93wLf8ANQ/tGj7blLW9WtyL8TS/+PszhsH41xlRE22hOeAjHnV14VLuxb8cn2ijlsROfjUdy0xeEruxUvG730x9jk+sPGVvCwp8fC6l1ET8V1MvzHH7KDxJbvJNaIaOmPRGSeptn70maF6L9lq2JQ2Fo1Mlrc/dXyzE+FGsarq2ruIp9qbb7GxVxzUFACOLwqyKVcXH0PIgjUHtqsoKSwy0ZOLyiOTYEfxPK46F7f5QL+NZo6KpPOBz1U+2F9Bvj9nwlQkUae8CxCjQKb6tzJIFL1GzZsgvsXrnPO6TY2w2AWeYpIoaKNQSpF1Z2uACOBAAJt2ik6OlSk5PsNtscIcdX+xLwbBwyG6QRAjgci/pXRVUFykjI77GsOT+5IAUwUe0AR211t6t/svY9z+z9StZNWvZUvRr9eB9D6x9V+3JxiBmRlvxBHmKRJpxaLw9mSZCnGo8Zw5OR8uUg6HTS4B4isW/Fara7YNbg1PzFys5EMHi2zmGYAOBcEe669R0I5ilkyisbo9B9wHQVBQ73Ww+d5MURow9XF/0wblv4m+Siutoatsdz7iNVPGK126/MslbjGFAGTb+wAY+T7yRse+xX6KK7Xh7/p/Uw6viSZW5IAa3mZSGU2EqGhqmNJIbVRxGqQzmWzIe8fKkTWJxf0Gx5TFQKYVPCKAPQKAPFXUUJEM1L0Uj99N/0k/zNf8AKsXiXSP1J03c0uuUagoAKAI3aMj5rCNnBGlvdvrfMeXKsl/mOWEsr/eo+pRxlvH+9hJtnzMNZUTsVM1vEkfSq/hZNe1L7FvOguiz82PNm4BYVKgliTmZjxZjzPgALdlaaqo1x2oVZY7HljumCwoAKAEcZhxIjIdLi1xxB5Edxqs4KcXF9y0JbWmVr9tyN6uUhJB10DD7Sk6EH5VxLYzreJHQUVJbo9BDGNBILO0bd7C47je4pLkMipx6ZIssqyx/vhIqElQLvLqLZfZvccPKpSb4SGt+y+Mfoibw+zJcQf3imKDmCbSSdlh7i9+p7K20aNt5n09DJO+Nfu8v9EWlEAAAFgNABwArqnPOqACgDH978es2NmZNVXLED1KXzf4iw8K7mghtqy+5z9W8ySIfNW4ynLMKAQ1xCUYLqRCbTUgX6EH51nvXs59DVVLnAl608KksgE1QSe+uqckHoloQF23F3gTDTpJIbRspjkbkt7FSey4A8aRra99WV2K0PbNp9zZMFjo5lDxOrqeakGuEpJ9Dc011HFSQFABQAUAFABQAUAFABQAnPh1cWdVYdGAI+dQ0n1JUmug3Gy4B/wAmP+Rf0qNq9C3mS9WOIoFX3VVe4AfSpwirbfUUqSAoAKAKNvbjZJEnUO0aocgCEgk9Sw18K5FuoslqFWnhZNMYxjDOOxRIcDYBQdAOn9a93GaisJHAknJ5bOxgtfe+X9anzfgRsPf7O+98v61HnfAlV/E8Oyr/AB/4f61Hn/AlV/Ea43YOZWGfl9n+tUndmL4G1ww1yMf/AA3e373l9j/VSvP46DtvJyN1v73/AAf6qr5/wLbRSPdP++/wf6qj8R8A2iy7of33/wAf+up/E/ANg9wW6fEGW4I4ZP8AVVlqu2Ck6s8pl22Ns1ooI5I5MsiCxYLYOoNrOt9a8bOiVWolKuWOen+DqRs3RSksl7gfMoPUA11k8ozHdSAUAFABQAUAFABQB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615113" y="-1081088"/>
            <a:ext cx="20288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8194" name="Picture 2" descr="Snow Whit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8" y="2780928"/>
            <a:ext cx="9126851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7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5076056" y="836712"/>
            <a:ext cx="3768821" cy="52014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6146" name="Picture 2" descr="http://images45.fotki.com/v153/photos/4/1741904/9425128/snowwhite_witch_003-vi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5981"/>
            <a:ext cx="4392488" cy="54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dirty="0" err="1" smtClean="0"/>
              <a:t>פורית</a:t>
            </a:r>
            <a:r>
              <a:rPr lang="he-IL" dirty="0" smtClean="0"/>
              <a:t> </a:t>
            </a:r>
            <a:r>
              <a:rPr lang="he-IL" dirty="0" err="1" smtClean="0"/>
              <a:t>אברמוב</a:t>
            </a:r>
            <a:endParaRPr lang="he-IL" dirty="0"/>
          </a:p>
        </p:txBody>
      </p:sp>
      <p:sp>
        <p:nvSpPr>
          <p:cNvPr id="3" name="מלבן 2"/>
          <p:cNvSpPr/>
          <p:nvPr/>
        </p:nvSpPr>
        <p:spPr>
          <a:xfrm>
            <a:off x="3203847" y="476672"/>
            <a:ext cx="3169667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מָתַח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מלבן 5">
            <a:hlinkClick r:id="" action="ppaction://hlinkshowjump?jump=nextslide"/>
          </p:cNvPr>
          <p:cNvSpPr/>
          <p:nvPr/>
        </p:nvSpPr>
        <p:spPr>
          <a:xfrm>
            <a:off x="3419872" y="3620372"/>
            <a:ext cx="2736304" cy="22159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בָּרַח</a:t>
            </a:r>
            <a:endParaRPr lang="he-IL" sz="13800" b="1" cap="none" spc="50" dirty="0">
              <a:ln w="11430"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מלבן 7">
            <a:hlinkClick r:id="rId3" action="ppaction://hlinksldjump"/>
          </p:cNvPr>
          <p:cNvSpPr/>
          <p:nvPr/>
        </p:nvSpPr>
        <p:spPr>
          <a:xfrm>
            <a:off x="166886" y="3620371"/>
            <a:ext cx="3168352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שָׁט</a:t>
            </a:r>
            <a:r>
              <a:rPr lang="he-IL" sz="13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ַף</a:t>
            </a:r>
            <a:endParaRPr lang="he-IL" sz="13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מלבן 8">
            <a:hlinkClick r:id="rId3" action="ppaction://hlinksldjump"/>
          </p:cNvPr>
          <p:cNvSpPr/>
          <p:nvPr/>
        </p:nvSpPr>
        <p:spPr>
          <a:xfrm>
            <a:off x="6300192" y="3645024"/>
            <a:ext cx="2736304" cy="2215991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3810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זָה</a:t>
            </a:r>
            <a:r>
              <a:rPr lang="he-IL" sz="13800" b="1" cap="none" spc="50" dirty="0" smtClean="0">
                <a:ln w="3810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ָ</a:t>
            </a:r>
            <a:r>
              <a:rPr lang="he-IL" sz="13800" b="1" spc="50" dirty="0">
                <a:ln w="3810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ב</a:t>
            </a:r>
            <a:endParaRPr lang="he-IL" sz="13800" b="1" cap="none" spc="50" dirty="0">
              <a:ln w="38100">
                <a:solidFill>
                  <a:schemeClr val="accent6">
                    <a:lumMod val="75000"/>
                  </a:schemeClr>
                </a:solidFill>
              </a:ln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332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1" name="AutoShape 20" descr="data:image/jpeg;base64,/9j/4AAQSkZJRgABAQAAAQABAAD/2wCEAAkGBxQTEhUUEhQWFhUXFxwYGBgYFxgcGRgWGBcWGhocGRUYHCggHBwlHBcUITEhJSktLi4uFx8zODMsNygtLisBCgoKDg0OGxAQGywkICQsLCwsLCwsLCwsLCwsLCwsLCwsLCwsLCwsLCwsLCwsLCwsLCwsLCwsLCwsLCwsLCwsLP/AABEIAO0A1QMBEQACEQEDEQH/xAAcAAABBQEBAQAAAAAAAAAAAAAAAwQFBgcCAQj/xABHEAACAQIDBQQHBQUGBAcBAAABAgMAEQQSIQUGMUFRYXGBkQcTIjJCobFSYnLB0RQjgpLhFWOisuLwM0Nz8RYXJDSjwtII/8QAGwEAAgMBAQEAAAAAAAAAAAAAAAMBAgQFBgf/xAAzEQACAgEDAgMGBQQDAQAAAAAAAQIDEQQSITFBBRNRIjJhcYGRFEKhsdEjUsHwFTPxBv/aAAwDAQACEQMRAD8A3GgAoAKACgAoAKACgAoAKACgAoAKAIzb+34MHH6zEOFHIcWY9FXiatGLl0IbwZFvJ6X5nuuGUQp9o2Zz5+yPn301RhH3uSvL6FGxe900hvJLI57Xb9autRFdEVdeerGy7xODcFgeoJH50fivgHlEvs/0hYuL3MRIOwnMPJ7io86uXWJOyS6Mv263pceR1imh9YzaK0dgb2+JTpbqR5UmzYlmLHUwlOSiW2Hep43H7QFKNzUG6eHxD51m8xrqdV+Gqcc1PlevctyOCAQQQRcEcCKcclpp4Z1QQFABQAUAFABQAUAFABQAUAFABQAUAFABQAUAFABQBXd8t7IsBFmb2pGHsR31Paei9tMrrc38CspYPnPefeSXFTNJMxZjwHJRyCjkKtOxR9mIJd2QRu1I5ZY7jw9yM1wOZsT8qHGXZFobXLEnhE5gjgk98Mx6spt5Cs01cdiiXhseuX8WixbPiwMuiJET0tr86pumup0q69HZ7iiyxbqbEhTEPKkYXIlhbq1/yq0ZNvlidRRVXjZHDYvtTFEuTYkdn6VWcuTdRDbEsm5W9UYUYd82lyr8QFJ4HmLG9MptXunI8S0MnN2w+qL4DWk4R7QAUAFABQAUAFABQAUAFABQAUAFABQAUAFABQBGbx7aTCYd5pOCjQc2Y8FHf+tWjHc8EN4R8y707ekxMryyNd2PgByAHIAU22e1bYlYruyCjjvx86zpepccJiVXgL9tMVij0RVxydjaZ6Vf8RIjYj044HiKPPz1RO08sh1Gh6ioflyJTkuSybsb2GD1kczEhgMr8bW5HsrDdS17h1tHrVuSvfHqSf8AbsfH1qW/EKybLOmGeiWr0uM719ya3VxYSX1pGh+lqmt4lllNTV5tb29y37P3rGTL6woAWCDKNVucvtMCDp06VsVyZyLPD25Zxn1+Y+3c3raXEeof2gwJVrAG41s1tDpfWohdme0TrfDlVV5q+qLjWg5AUAFABQAUAFABQAUAFABQAUAFABQAUAFAGF+mbeEy4r9nU+xALHtkYXbyBA86fX7Mc+pV8syxvaakP2mWAIzsEQEkmwA4kmqyZKRpu7nogd1DYqTJf4EAJHex08qxvUt+4h6qS94tUPomwQGokbtMh/Kqu271J21+g3xnojwhHsNKh/Fm+TCo8+5deSdlbKjtv0TTx3MDrKPsn2W+tjTI6tfnWCrp/tZRdo7NmhbLNGyEcmBHkedaYzjJZTFOLXUZFD0q2Co8jx00a2WRgOl6rKuL5aNFerugtsZPBoWycZmiU30Kg/Kud7smmexpatrjNd0W/wBGmEL4ppT7saEX++5Fh/KG8xTtKm5ORzPG7VGqNa6t5+iNQreeYCgAoAKACgAoAKACgAoAKACgAoAKAM2359J4wzNFhVV3XRnb3Aw4gKDdiPLvpqq9ndLoU3c4Rm//AJs7SDZhMvcY0t5Wv86U2i5WMdjXmkeSQ3d2LMfvMbmrkDGT2RpxNUfBJonoa3b9bM2JkHsxaL2yEcfAH51j1MuNg6pdzYJ8RNmKQooA4vITlv8AdVdT5ikKSQxrI0mkx6e0v7NN9yzxk9zFmHmKupplWhfYO8KYktGVaKeP/iQvbMoPAgjRlPUVfBUmGjBqrimSpMa4rZscgtIiuOjKCPnVfLS6Ft7KPvtuRhzhZvUYeNZQhZSqgG41sLdbUtWThNZfAxJTTWDCcMuYEc660I7uDE+CY2Htj1X7qThfQ8hfr2Vjv07byup2vDvE1RHy5rK7fA+kNyIY1wcXqwNRdjxu97Mb89R5WptCWxYMGunKd8nJ5/jsT1OMgUAFABQAUAFABQAUAFABQAUAFAERvbtE4fBzyr7yocv4m9lfmRV4R3SSIk8LJ8ybVN61anpgVUQ6LrasKXI4ejtp2MLLIyN4YzI4AFySAB1JNgPOkN92WSzwbTisU2yMDDGijNlDsQRrJcF1Knip1FxqNNK56/qybZp91YEcB6RC7MMQHwqsQYS8ZOZWsLZjYaHW/Sq2aeWMxLV2x/Mi8RYmRGAkIZW0DgW1PAMO3kay7nHqOcYyXsjx9mxySxzMP3kdwrA2NmGqm3Few9K11zyZpIk6cUCgBOaO4qk4bkWjLB89ek3dc4LE+tjH7mUkjoraXX8xTtNa+j6oi6OfaRVp3BW9dGySccmZLk370I7QWTZiqPeikdGHec4+TCs0S7L/AFYgKACgAoAKACgAoAKACgAoAKACgCm+ljFqmz2DEAu6Ko6nNmPyUmm0f9iKWe6zAdoiteoWRdZHomt6yRjyObE8TJrlFVsll4QJGl+iPdEu4xco9hT+6B+Jvt9w5VztTbn+nH6miqOFuZszQKR7QB7wDVFHgs2ZP6SNkzwStOYRisOQRrqYRlsFC65VvrcCt2nvjXDa4p/P9jJqKJWy3KbXy9fX4kpuPNiHhMbDPCTaJibshAVirHmBfQ9lqR4lpoQsezjOOPms/oX8O1E51KU+vKz64bWfqaHCKx1o1SHFaRQZqjIYC9GQK/vhshMVh3hce8ND0YagjxrPZPZJSQ6CysM+aJlKZkbirFT3g2NdWMsxMjWHg2L/APngnJix8OaM+Nm/K1QuodjYasQFABQAUAFABQAUAFABQAUAFAHGYnhw6/pUAfP3po2izbRKFmyRooAJNgzXJIHInTyq6e3APko5xF+JprtyuSu3A3kn6Upz9C2BTY2AaeeOJfedgvdfifAXNJnPbFyZaK3PB9QbKwiwxJGgsqKFHcK5tSzyzW/Qeeup+Suw7Vwakq44E4MGie4iqCb+yANTx4VRxyRkXValRwQ2cySWqs54JUcjVp6zStHKBGbX2a01mjnlhlUeyyt7P8cZ0YfOr1288lZRG+zNsmWBmmASSIsko5Bk4kfdIsw76pqOpetHzfj5s8sjjgzs3gWJ/OuvBYikYpPLZ9F+h7d5sJgc0ilZJ29YVPFVsAgI5Gwvb71XXqQy9VJAUAFABQAUAFABQAUAFABQAlfMewfM/oKjqSK1JB8/+nPZbJjhLb2ZY1IP3kJBHllqz5QGZUsDygDUPQ3sAmRsU40W6R35seJHcNPE1g1lv5EaaIfmNmt7NUq90Z3GUjGmD0kOcPRkXMeBwLDmaNyXBnafU9kewqJySQRWSMxuKyqzG5ABNhxPYB1rDOeWaYxKjPvFhvWFMU8kT/eJVF7M0ZKg95vTZaS1LdjKIjqoJ7VhMldkY8ZgqSetiYFo3vf3SAVzfFxFjWdpxfI54nHcig+kPeAQDEQxsC+IkzPY+6oRFt3nLr31toh5sk30Qmx+VH4voUjcXFQxY/DPiAphEnt5hcC4IViOisVPhXTMB9XowIBBBB1BHAjvqxB7QAUAFABQAUAFABQAUAFAHLtYE9BegDjDrZR3fOoXQlitSQZ56boYzgA7/wDEWRfV/iNwR3Zb+VWi8AfP4gDcNKsoKXQrnB4mHN+3h/sUuUXHksuT6V2JgVhgiiUABEA0621PnXn5tyk2zopYWCbh1FbKnwJlwxDGKFUseQJ8qtN4L1tt4IHC7zKArSxvGj6q2jKR2leB7KpsmuWbJaOUm4wabXVdyeusqZ424jRlP+/KomsrKMfMJbZL6MRxOMC2DG2nHkbcf+1Z5zb4ZeEO6O/U5lN+BH1qVXlZI3YZm+29ysQspbDOJIWN2he1xe9wpOmt+etdTS+KSr2ws91cY7Y+RztV4bC3dOCSm+c98/MqG8ay7NeMRsQTCBlZy3qnNsxQXsL208aVGVeobwsL9zW4zpim3kpckjSMSxLMeJNa4wSWEZ5ScnmR4y5bVboyptvoe3kZ4/2ZmPsLmjN/guAV8CR4GnSisJoEzVYZzoG58DyP6GlE4HFBAUAFABQAUAFABQAUAcypcEdQRQwE8I90F+PA940NVj0JfUWqxBm3puwzPgQw4RyK57rMt/8AFVl0YGCQYjKaIT2MiSyS2yQsk8K/alQf4hU6myLrbXUmqL3I+g9qyGNBIOCsCw6pwPle/hXnGuDqV4k8EjhJQbWNwdQabTMTZEdSIGBB5itbSaEp4ZS9ycWgEuDxAGUsQubhe9ivYdLjxptMkuH0Ox4lVJ7dRX1ws/yLTbOxWALtABLhycxU+8o7uPiL8KiylrmIuN+n1aSte2fTPZk7EY5kSUAEEZhfWx/UVl8pPkxvdXJwYqZgBV+EiNjZF7U2ksMbyNwUX7zyFY58vgdGGXg+dN4tqNiZ3kY3udO6uvRV5ccGG+3fPjougigCCtixBfEz9RFzmW9UfKySax6E93pvWnEOjJGqMoLAjMzFeF+IAHGrZxDBHc2eZQEPd8+XzpbLLqLpwF+NSQe0AFABQAUAFABQAUAFADaT2GzfC2jdh5H8qq+HknqODViCI2vh1mR45FBBBVl6g/lUxfJJ8376bqSYKUggmJj7D8iOh6MKJR7kCO4cWbaGGH94D5An8qzah4rYyr3kfScsd1seB0Ncxr2TUn7RA7MmMEn7O59k6wsea/ZPaPpWdPDNU471vX1LLDLW2qzJilEr+292C7mWEqGbV0b3WPUEcDTvkbtNr9kfLsWV29Ud4PZ2LtleZkTsbObdhI+pq2+S4TKWW6bOYwy/sSeFwiQx5Eva5Nybkk6knxpMppCHOVktzGONmCgsxAUakmkTsyPguyMb9Im+Hrz6mEnIDqeprTpqHnfL6CdRcorZHr3/AIKGproGAWigeRgoBJOgAFye4Cpw2Qbd6K/RyYbYnGIM9v3cTAHJf4mHDN2cqsBqhIGnkBVQPBGSbt4D9etBIrUkBQAUAFABQAUAFABQAUAeMtxY8DQAjDdTlP8ACeo6d4qq44JfqI7ShuuYe8vDtHMVL+AJkFjMLHMhWRQ6NxVhcU1PKyD4KtgdycNhsbDLDnBu5ylrqPYI0vr8XWsOve2vC7s06eCeZehoAS61kUcxDOGRO0sAsq5W7wRxVuRB61iksM1VzceUR0O03g9jEAlfhlUXUj74HA0RbQx1qfMPsTMG14mFxIhHYw/WnxuM8qJLsI4neGBeMqk9FNz5CrSuyEdPP0Kftn0m4WO4QmRvlVY0WzfT7l35cPel9uTMd5d858Yct8qclFbqdJGHL5Zns1Ta2w4X6iW7W60uLkCRqPvOeCj8zW6Udi5Rkjya3sn0P4RADM0kjc9cq+Sj86jJJctibuYXC/8At4EVuoF28XOtDYEzlJ4m3d+tQB0qAcKkg6oAKACgAoAKACgAoAKACgAoAKAOJEuO3l31DQHBa6/740JklfAszL0Nx41aHVotL1GcBz4s9I4wP4nNz8lFYPEHlxj82a6Vipv1f7FkRdKrFcCG+RtiYqz219xsJDMr1rJgfkZSbIgJuYkJ/CKMl1ZNdzqXBr6tkRVW6kCwA4g0J4ZGW3yfM2NgaN2RhZlJUjtBtXfjJSSaOZJYbRzhgS6hRckgAdSTYVZPHJB9MbhbvrhcOoI9sgFz2kVZycvaZPThFtyX48OlQVPWYKNSAPKpATjxkbGyuhPQMCfK9ThgL1ABQAUAFABQAUAFABQAUAFABQAUAcq4PAigBGY2PYfr/wBvpUdySs7RxqRMzubDLfvtyHbVlxLPwLxi5YSPN2cO2UyOLPKxcjoD7o8BauPZZ51zkunY22YjFRXYsYFaUZAIoayGRrNh+lZbKe6HRmNHQisrg0OTTOCKqSZ56QtwDiWOIw1hKffQ6B+0Hk31rbptTs9mXQVbVv5XUq/o43Tl/b19fGyCIZrMLe1cZbcjzNdKMoz915Mu1x6n0Fgl0udFHDttxPdTmUZE7S24W9mA2HOTr+AcPE/1rTVR3kZ5244RByQhtXu56uSx+da0kughyb6jKdoAbMIwemgP61fDIWexIbN2xLD7jGWPnG7XIH3HOt+w6d1Is08ZdOGNhc11LhszaUc6Zoze2jA6Mp6MORrBODg8M0pprKHlVJCgAoAKACgAoAKACgCB2jt+xKwgEjQufdB7B8X0rRXQ3zIVO1LhEFi5S9zM5YcTmNlA/CLCtUYRj0Qhzb6jXDwxsoYIBfgbWPYdNaYyuWSOCxDowBkcre2VmuL9hOvzrJqK1t3JD6ZtvDFMTgUklDOuYpqt+RPO1cTxCbyoo6mnbSeCawaUiiPcixjutQkKACoATeMGqSgmWUsDOeC1ZLKsD4zyNqzjCM27j/UxO49+2RPxvw8uPhXa8Jp3yMmqmoxKrsnbGKxBMTzMYIwM4soznkpYC9tLkXr0VlFcZeyuTlqyW3nuO33liV2RgwymxOW44X5Vns1FVc9knhmmrQX21+ZCOUSmHxSSLeNgw7Dempp8oyyhKLxJYIva+yVmFiNeTcwf98qvOMZx2yJpunTNTiVT+zMrFHGVxzUkBh1Wxrgaiq/Ty4k8dj2Wis0mthlwWe6Hey3lw0wmhkcPbKcxLKy9GU8fypD1Nz6vI+XhOlfRY+TL9sXf9T7OLUR/3i3KfxDivzFNr1GeJLBytX4RKtbq3lfqW7Z+0Yp1zwyJIp5owYfKtJxx1QAUAFABQAw2zteLDJnla3QDVmPQCqTmoLLHUaey6W2CyU2DeybGFwqCKAaFsxLsea34AdbVp0kVYt7XyK6+r8PLy92X3+A12nteKAWJu3JF4/0Fa7LYVrMmZdPpLdRLFaKvtHGy4gqHOVGdQEB6n4jz0vXPhq53WqMeEd6zwyrSaac58ywWaTHAaDlXaUDyrkRUu1M+JjUGyxkFu120HkPrVbas1y+Q2uW2Ufiy+4bUk9TXj9TLfaduCxEl4lsKfCOEIk8s7q5AUAFABQBzIt6pKOUSmR80VjWGyvDNMZZM+30x+aX1Y4RjMfxEWHkL+deo8DqxU5s5niEuVEbbCXJhQ3OQlye/h8q6S9qWTHZxwRkUBYGQ/GxI7uA+QrzfiPt3tr5HuvBoeVplF9XyJxFo2zxnK3ZwPYw5is1OonS+H9DVq9DTqY4kufUu2xscJ4lktY6hh0YaGvR1Wb4KS7ngdRS6bZVvszraOzklWzaEaqw4qeyryipLbLoRRfOmanB8kE+Cmj0MQlH2kYAnvVq50/D+fZf3PRVeOwa9tNMBDIwIGGYX5uygfI1SPh8s8tDJ+N044y/od7OwRwoQwt6uVeLL7ra3yuvBl5a11lRFw2s8xPUN2OS79jTtg7WXExBxow9l1+y3Md3MHoa5ltbrltZpjJSWUSVLLBQBBb1bxrhEGmaVvcT/AOzdFFKttUF8TZotHLUzwui6syjaeKmxEgZ2zSucq9BfoOSjWslVcr7En/qPS2yq0Gnbgun6sm9pYgYPDpFF759le/izGu7dbGirPpwjyGj08tbqMSfXlldwsNySbljqWPEmvPynK2W6R7iqmFENkEO8Qtmi/ET5Kf1FdPw2GbTieOW40zXq0dzT5VLHgAT5V6LoeMSy8EUAREzH3mBY97f7FW6Vtlk91yS9UjXdkJZEBNyFFz1NhXz+D3TyeinwiZFbzKe0AFABUAFABUgRu29oR4eMySsABwF9WPQDmar5Lse2KyxkX37GN7RnZllkf3pLsey40HgLV67TU+RQoeiORbarb8rpngnJ0IwKZeUQ/wAtLgyPz8+o7fDgwxFNVyLw7q83YueT3GlmlwRGOjsOFydFHMmlKl2S2xNlmojVBzk+ETWzSIIVQ+9xb8R1Nekoo2QUfQ+faq/zbZWerB9pmtHlmbccjahqfLDcKJtS9V8sncNMViLmmRiVbJrcHFMMa6fC8AY96PYHyY1z9clhM2aZ+yzRq5xpOJpAqlmNgoJJ6AC5oZKTbwjIcbI+KmeZ+B4X4Kg4Dy17ya57zZLJ7CiEdLSoLr3+YvsDA3YzEae7Hf7PNvGu1pNP5ccvqzzPjGt86flx6L9xpvjEc8L/AA2ZT2E2I+lK8ShKVWV2YzwC2ML2n3Rzs7CE1yq4nqLbUhtipQ05y6rGuW/VjYny0rveG1YTmeS8b1G5qv6sjcRPmQR82lIP4VN/0rpdXg46W3MvgOZo8yleotWhrKwZYS2yUvQtWxt9Aiqs8T5gLZkGYG3O3EV5Sfgt1c/Y5R3vxtM45zh+hLNv/ByjmP8AAB9TTV4be+wl6ipfmEW9IC/Dh5D3sg/OmLwq59Wij1dXqNJfSK2YKMNqQTrIOA7lq68JnnDkH4qvbnk4O/0/LDxjvkP/AOaYvB/WRR62HoIyb9Yo8EhX+Y/pVl4Ou8iPx0f7RliN58Y/GYIPuIB8zenR8KpXXLFy18uyREzEsc0jNI3V2JPhfQVuq09da9hYM9moss95kbtJrqwHQ/SmS6MK/eRbtizqcFE7agIAfA2rBFjpr2mOV2SygiKVkU/DYMB3A8KRZRXN5aNlPiFtcdvD+Yznw6RG92eQ6AnViTyVR9BTaaa61lLAnUau7UPEn9OxKbP3QxUwzOVhB5MMz27VBAHnVJ62K4islI6b+5kivo+64p/CNQPnek/jrPRF/wAPAYbR3IxEYvE6zAfDbI9uy5Kk+VNhr/7kVlpU+jK2OJBuCDZlIsQRyI5VvhNTWUZJwlB4aOl41YqXP0e7MN5MSeDgRx9qKSWbuLf5a5Ots3S2rsdCiG2JdqxDijb+7df/AIEVsmYLO1iTlbiq27LXPbamPTSnU2huluhC+O4hY4PWgKAUhHG4s0nZbkv1q2m0m3mRs1viSWVB5b7+ny+JJSTKo6W5V0VFnn2yOx2LR1KsAQdLGmKv1KqxxeUQpwoAIWWUJ9nMPK9r0n8DVnODf/y2o24z9ThIlUWUWArbGKisI5spyk8yfJDLERi3Pw5cw7zYH6VWCfmfAZOX9FEoDWkyBQSANQAE0AMc15z2J9TVfz/Qd0q+o7LVcUc3oA6vQBzI2lBKIjFyVVsfFEluvjrgYM3uZQ4/6Y9o/MDzrBJbZND5rK3F/kawvUJCSV3N2UCv7VILu/8Awwfgj1AI7W4k9LVi1Nu57V0RsqhtXxHGL228jFMLlsps0rC63HEIvxEdTp31xrtZh7YcnQr06S3Wfb+RudmStq2Jnv8AdYKPJRSFO6XcZurXSKF4sPio/cxGf7sqg3/iUAimxsuXfPzKPyZdY4+RXt9VV09c6+pxEdrgkZZo72IVviIvcc9DXT0GsfmbWsfD+DPqdLmvKeV6+nzKniQ2U5eP+9B2nh4135Pg49a9pG14SIKiqAFAUAAcBYcBXn28s6YrUAZDhseblm4sxY97Ek13Iw9hJHNnL2mLy7T6VKrIchi0zuwRVZ3PBVFyf0HadKmUoVrLJhCU3wTeE3Lxbi7+riHQku3iF0+dZJa+K91D1pfVnWK3GxKrdHikP2dUPgTcVEdes8ol6VdmVyVGRikiMjjirCx/qO0aVuhZGazFmadcoPDIm/8A6h/wL+dMh7zCf/WvmOVcU0Rg6vQAUABoAYwn9+/4Vqn5x0v+tfMdmrij2gDy9AHEx0oJRDYk61SRpiSm6swGIzEC4j08TSLPakWfEPqWzbeMth5GHJD9KTjHJWPLSLvtyT1eHjij9kyZYwR8KZfaI7coPnXntXa4Vt92dfTQUp5fbk82bAqgKosFFgOyuVSlk0WtvkkgK3roZT2pAbbT2dHPGY5VDKfMdoPI1KbTyiYyaKhu/uoy4vLKwaOEiRSeMn2Lj7p1PcK6a8Q8yHl/m7/IRLSqD8yPR/oaJSACgDH9u4Mw4maMjTNmXtR9QfA3X+Gu3pbN9aMF8dss+o1ggaR1jjGZ2NlH1J6ADUmm2WKEdzKVwc3g0fZmDhwEYX35nF2IHtufH3UHK+grz2q1azum/kjq1UtrEego+0p24ZIx0sWPncD5VzJa6T91GlUQXXkQj2+wbL6yJ2+z7p8wT9KiOulnlIu9LHGcNDbenCJjMOzxi08F2APvWtcoeqsBp2gV1tHq1ndH6ox3UNLbLv0ZlJcevJHxRgivRQftfQ5c1/TXwYmmItTslNo6jnoKOIvnoK4DNQAxeULMb63QaAEm4PQVntvrqeZvHBohXKyvEV3JCPDzFbiCW3XLb61jfjWiTxv/AHGLQXPsepgcQeGHkIHHVbjwzXpb8e0SeN36Mu/DrkJOrKbFHB6ZG/StC8V0jWfMQn8Hd/aN8VMAPaDL+JSPmRTa9fprHiM0w/DWx5cSKmp7ZZDiElAsq6lfeHVTxqs1xldgTy9j7k+cQJoWCm6upHmKphSWRfMJcl+/tAT4TDYgf8pgJRzUlSjXHYSD3G9eW8RplGLXozt6WSbx6oe/tKxjMxsPr3DnXHhLa8s1bHLhDqKeZxdUCjlnOv8AKOFaVO6XupJfEW4VR955+R3knPxxjuUn6mrYvf5l9iuaV2f3A4Et78rnsX2R8taPIlL35P6cB5yj7sV9eT1NlxD4Bfqbk+Zqy09a7EPU2vudktF7SksnxKTew6qTrp0psZSr5Tyu6/griNnD4fZ/ySSOCARqCLg9lbk01lGZpp4ZDbzbvJilBvllT3HtyPFWHNTTqbnW8oXOCksMYbr7IOFWeSVB6y9gQb3QKDZT0LXqdXqVJbuyRNNWPZ9RRVytd7vK+pA4/wBFHCvPTbcsy5b7f72OmllccJf79xycEzj94cq/ZU8e9v0piplL3uF6L+Svmxj7vL9X/BxNsvDsuQxpbpYVLjX0IVtie7JDYM/s86I7cGZAzHRoXUkXY/ZIH+zVNO/Luw+jH2R82ttL4/Uy6QgGFrj4kPZcm1e2ol7MWeetjlzj9RpPox760yeCkeUSOw9lT4k/uV0HFzog8eZ7BXM1vi9GlXLy/RGivSyn14Rb49yVRc0sskh+zGAv11+deY1H/wBJqZv2MRRtr0NXcXTd7BiwYMr/AGfWkt4gGsD8c1nVTZo/B1/2omMMkMItEir3cT3njXKt1llssyeWOjThYQzxW02EbtJY6H2ALjsHUmoUnOajH7j40rPB6casSHKAptmsBztzqmZylhslVbuof2uQsLnVJQNR8JI59nbypjpays8oqq08pdjjae08pCvYI2gawIBPDMDyPWiqMn06kqpNZIXG7rYeS97Qyfaj9w9CUOnlXT03jOp07Si8r0Znt0kJ84IGXYeIgJsomTrHx8UOv1r1Gk/+k081i32X+hzLvDZ/lGS4eSNsyJJGCdVdGyeYGlbl4no5cwsQv8Jc1icfqWvdWHGOPW4f1SB/ZfO2ZXAJBDR2v1tqDrWPV+IUTzFLLXfsPq0k6n7T/kumzNjpFZ5GzsvC/uoOiAnQDhc61wdkE9xulbKS2r/09m3ijvlTO9uORCw8xpVZXt9CY6Z9ZcfM6wO1vWNaMMW5hgVyfivwqtdk3LC5ZM6FFZlwv3+RNg9a3rPcxfI8Z6hywSkcl6q5cE4GmyMWFaSJiAFIZfwvfTwYNTNJP2XH0ZbURbxL16/Qmq2mUa48i1jzPyXWs+oa249f8cjak85IzZxDF5eTGyk/ZH5E3rBTiUpWdui+RquzFKv06/MeTglSAbEjQ0+fMeBEeHyVKbaUokWMAes1zI2gso95X7eVcx5T5OioR257Cr7xQ2tKCGHFGQkjyBBq3mNdSvkS6x++SvNgsLjn9a5EKcFVQELBTxY2436U1+KaijMIfzgVZp4vHGX6krHsPZyAMUja/Au2a/maw2+Jamb5lJlY6fHCiSLY+KMBUKKPhAsB4CuZO2ybbwx8aWNn2kpNs636XF/KlOE3y0xyrwRzY+IFmDJc+8bi/iaaqrHhNMZsYhPtFQL5hY8Of0pkaJN4wWURk+0lPBr91yB3kaCnrTy9C+EjwYguMwDMOxWP5VPlNPBO6EeMhLtMlFHtZE4EI2Ud7AWqyol/rKrZGTeeWJDEMxyiOVja4XIfd6i/KreTjnK+5O+C7nc2JkGjxyg2uLqfdHE6chUKjPRohWV9hRJJhlvFIC3u3tr4g6eNQ6o+qK+ZWxzeYXzJwFyC6/K170vZD1K74vohvC6xux9cUdgCBFqDfT2lPOnwlLb7Czj1BqUusfuXTd1Y3hRsRnaTW/rA9uJsctsuosa7OnVG1OXX45Ode7FNqHT4Y/8ARxjlBJ/ZvePEZSEX71zbyHGqaiNcnmvr+hFTkl/U6fqO9mYIRLa92OrMeLN1NTVXsRS2xzY5d7UyU8C1EbPLWaUxyiMdoY4gpGnvv8lHE/l40uc3jAyutcyZWN5Hk9f+71/drf8Ame350zTt84Hx27Fn4/4NOrtHGIHbMrSM8UY1CankM2tr9SAK5WslKc3XD0+2TfpoxhFTl0yOcG6tGvC2UadlulTTKLrXyF2qSm/mR2NkeH2lBeLmBqydo6r2UmacOYPj09B0dtnEuH+4g+JhxCi+Rx4XH5g0l2bupdQnB8cELjNkWLepmSNXFmDakaW9k3pFlUJyTl2HxtePaWRnj8bJh09c4heOJbWRxfUixVSNKXDROWVGXLZEnDHcgcHv9EBIzYa8jNcDKpBGlhe+lPn4bbuSUljuR14wxQb4QmMouEJLXvmC2F/vg/SoXh927max9RsapyfGRSTeiPIFTCW4XBReHP2r/OoWhu3cyWB0dLPPOcir70Rg5khs1gthGNB46VRaK9vDYLSvo8jdd7XV2b1OhAF8q5ud+fCmvQT243clno3joxAb0FCzJEwLcRZcpPVhfQ9tR+Bm8JyJen9UwG+MiX9WhS+pFwEB5lba61b8A370v5Kfh+zQ1j34kQFcranhdcgvx1427LVd+HZfvfyKlGKfMRrNvs91tHoosPbsQOgtyq8fDVh5l+hVzS6RE5d95m1ye3qFJbQA1MfDYr83BXzOMbUN8TvfiHy2strHUk5iO61hV4eHVRznkPMl2SQrst8RiHALsWdgFUaAsdBw1tTPw9SxGMVk2UR2wdtr4Rq20tgnD+reKwyRKrPlBUst7mT4he/vDxqdXQ1hxXCXY5dN6nlS7v8A3B1BttkFpUZfvKC6N3Ea+YrHGcl0LypT6McQbYZz7EUrdpUKPNiKsrJlZUxXVolYsSbe0LHvvTlbxyIcFngSklvSZzyXjEbzzhFLMbKBcml5LqLbwiO2QhctO4sZNFB4rGOA7zxqo2xpewu37klu/gxK00rC6lgidojBuf5mYeFdXRV+w5PuZNVPGIrt/knsXiMi34k6AdWPAVqusVcc/b5mWuG94GMkZCPb3mBJPVrVj2va/V/uPUk5LPRfsM8Lh1kw6WupCgAjiCOPz5VmprjOmPqv3HWzlC2XzI1se0JyYjQHRZB7jd/2TSZKUHhjVCM1mH2Ge0Y8HfM6ozHgF1Zu4Lxpe4bDzeiIiLZq4jERwrGka5rsLXNl1IZuFyPhFP08N88F7J+XW5N5LvvVuvFi8K8GVUPGNgAMrr7p05ciOhrt7F6HGVkk85MKTZbxyNHKuWRCVZT1Glx1B5HnWSfDwek0ajbDciVw+EFCWToYwSEeEpirKuZ62DqXWR5g1lwtUcCd5H4iE1RxIciNmiahIzT3dhhLC3Q1dNGScJvseDBv9k0bkQqLH2FF2e3PSo3oYtLPuKYfAKWC5sxJACrqSSdBpU4nJZjFkbaIP+pNGx+j/dB4X9fOuQqLRpoSL8Wa3A20A7TVqamnukZPEdfC2Kqq6IvOLwyyI0bi6sCp7jpWhpNYZyIycXlFGbAT4KT1a3mgbWO5AZTzUE6G3TpXH1NHlvK6M6sLY3Ry+GOxiMQ/uxrGOrtc/wAq/rWbkMQXfJ1GWQj1k6nsyqo8Nb1APD92I6mxCopdmAUC5J4WoKpNvCIjOJyHlYJCDdUJF3PJn6DoKB3ucR6/70JOFHn9mG4T4pbaAdEv7x7RoK00aaVjy+EZ5zjXy+vp/JZ8Lh1jRUQWVRYDsrsxiorCOfKTk8sZbRb97EOVnbxAUD5Max6p+3BfNjql/Tk/kdk1BBEQKDh2bMVF3cEG1hckVhrSlW5fFs2WNq1RxnhIiF2uAoXFgLmAIYi6MD16HsNJy2uRrq5zWN0dJDkwaqL+/KFsFH3TbVqgvzHmx/QkNmwLHisNFHoAJHPUgLYknmSWFa9Cs2/Qz3ybqk38C612DmDPaGy4ZxaaNHH3gLjuPEeFVlFS6jK7Z1vMHgw3bOAkgnmjSRgEkIAOvs8V/wAJFdCrw2qytSWUMfjWprlhvIxO0cQvND4EVWXhMl7sjTHx6b6xQDb8/NEPiaW/DrV3GrxuL6wOX2/Kf+Uv81Vfh93wLf8ANQ/tGj7blLW9WtyL8TS/+PszhsH41xlRE22hOeAjHnV14VLuxb8cn2ijlsROfjUdy0xeEruxUvG730x9jk+sPGVvCwp8fC6l1ET8V1MvzHH7KDxJbvJNaIaOmPRGSeptn70maF6L9lq2JQ2Fo1Mlrc/dXyzE+FGsarq2ruIp9qbb7GxVxzUFACOLwqyKVcXH0PIgjUHtqsoKSwy0ZOLyiOTYEfxPK46F7f5QL+NZo6KpPOBz1U+2F9Bvj9nwlQkUae8CxCjQKb6tzJIFL1GzZsgvsXrnPO6TY2w2AWeYpIoaKNQSpF1Z2uACOBAAJt2ik6OlSk5PsNtscIcdX+xLwbBwyG6QRAjgci/pXRVUFykjI77GsOT+5IAUwUe0AR211t6t/svY9z+z9StZNWvZUvRr9eB9D6x9V+3JxiBmRlvxBHmKRJpxaLw9mSZCnGo8Zw5OR8uUg6HTS4B4isW/Fara7YNbg1PzFys5EMHi2zmGYAOBcEe669R0I5ilkyisbo9B9wHQVBQ73Ww+d5MURow9XF/0wblv4m+Siutoatsdz7iNVPGK126/MslbjGFAGTb+wAY+T7yRse+xX6KK7Xh7/p/Uw6viSZW5IAa3mZSGU2EqGhqmNJIbVRxGqQzmWzIe8fKkTWJxf0Gx5TFQKYVPCKAPQKAPFXUUJEM1L0Uj99N/0k/zNf8AKsXiXSP1J03c0uuUagoAKAI3aMj5rCNnBGlvdvrfMeXKsl/mOWEsr/eo+pRxlvH+9hJtnzMNZUTsVM1vEkfSq/hZNe1L7FvOguiz82PNm4BYVKgliTmZjxZjzPgALdlaaqo1x2oVZY7HljumCwoAKAEcZhxIjIdLi1xxB5Edxqs4KcXF9y0JbWmVr9tyN6uUhJB10DD7Sk6EH5VxLYzreJHQUVJbo9BDGNBILO0bd7C47je4pLkMipx6ZIssqyx/vhIqElQLvLqLZfZvccPKpSb4SGt+y+Mfoibw+zJcQf3imKDmCbSSdlh7i9+p7K20aNt5n09DJO+Nfu8v9EWlEAAAFgNABwArqnPOqACgDH978es2NmZNVXLED1KXzf4iw8K7mghtqy+5z9W8ySIfNW4ynLMKAQ1xCUYLqRCbTUgX6EH51nvXs59DVVLnAl608KksgE1QSe+uqckHoloQF23F3gTDTpJIbRspjkbkt7FSey4A8aRra99WV2K0PbNp9zZMFjo5lDxOrqeakGuEpJ9Dc011HFSQFABQAUAFABQAUAFABQAnPh1cWdVYdGAI+dQ0n1JUmug3Gy4B/wAmP+Rf0qNq9C3mS9WOIoFX3VVe4AfSpwirbfUUqSAoAKAKNvbjZJEnUO0aocgCEgk9Sw18K5FuoslqFWnhZNMYxjDOOxRIcDYBQdAOn9a93GaisJHAknJ5bOxgtfe+X9anzfgRsPf7O+98v61HnfAlV/E8Oyr/AB/4f61Hn/AlV/Ea43YOZWGfl9n+tUndmL4G1ww1yMf/AA3e373l9j/VSvP46DtvJyN1v73/AAf6qr5/wLbRSPdP++/wf6qj8R8A2iy7of33/wAf+up/E/ANg9wW6fEGW4I4ZP8AVVlqu2Ck6s8pl22Ns1ooI5I5MsiCxYLYOoNrOt9a8bOiVWolKuWOen+DqRs3RSksl7gfMoPUA11k8ozHdSAUAFABQAUAFABQB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615113" y="-1081088"/>
            <a:ext cx="20288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9218" name="Picture 2" descr="Snow White Wallpaper 1440×900 Wallpaper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7" y="764704"/>
            <a:ext cx="9134789" cy="572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מלבן 4">
            <a:hlinkClick r:id="rId5" action="ppaction://hlinksldjump"/>
          </p:cNvPr>
          <p:cNvSpPr/>
          <p:nvPr/>
        </p:nvSpPr>
        <p:spPr>
          <a:xfrm>
            <a:off x="-36512" y="-1107504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07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788024" y="686976"/>
            <a:ext cx="4174169" cy="52014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0242" name="Picture 2" descr="http://forums.appleinsider.com/image/id/236280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595"/>
            <a:ext cx="4320479" cy="616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3346548" y="332656"/>
            <a:ext cx="2809627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סָגַר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מלבן 5">
            <a:hlinkClick r:id="rId3" action="ppaction://hlinksldjump"/>
          </p:cNvPr>
          <p:cNvSpPr/>
          <p:nvPr/>
        </p:nvSpPr>
        <p:spPr>
          <a:xfrm>
            <a:off x="6156176" y="3645024"/>
            <a:ext cx="2736304" cy="22159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חָז</a:t>
            </a:r>
            <a:r>
              <a:rPr lang="he-IL" sz="13800" b="1" cap="none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ָ</a:t>
            </a:r>
            <a:r>
              <a:rPr lang="he-IL" sz="13800" b="1" spc="50" dirty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ק</a:t>
            </a:r>
            <a:endParaRPr lang="he-IL" sz="13800" b="1" cap="none" spc="50" dirty="0">
              <a:ln w="11430"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מלבן 6">
            <a:hlinkClick r:id="" action="ppaction://hlinkshowjump?jump=nextslide"/>
          </p:cNvPr>
          <p:cNvSpPr/>
          <p:nvPr/>
        </p:nvSpPr>
        <p:spPr>
          <a:xfrm>
            <a:off x="3275856" y="3626544"/>
            <a:ext cx="2592288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נַגָּר</a:t>
            </a:r>
            <a:endParaRPr lang="he-IL" sz="13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מלבן 7">
            <a:hlinkClick r:id="rId3" action="ppaction://hlinksldjump"/>
          </p:cNvPr>
          <p:cNvSpPr/>
          <p:nvPr/>
        </p:nvSpPr>
        <p:spPr>
          <a:xfrm>
            <a:off x="216024" y="3626545"/>
            <a:ext cx="2843808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אָכַל</a:t>
            </a:r>
            <a:endParaRPr lang="he-IL" sz="13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943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345040" y="116632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028" name="Picture 4" descr="bianceneve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300155"/>
            <a:ext cx="4392488" cy="658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1" name="AutoShape 20" descr="data:image/jpeg;base64,/9j/4AAQSkZJRgABAQAAAQABAAD/2wCEAAkGBxQTEhUUEhQWFhUXFxwYGBgYFxgcGRgWGBcWGhocGRUYHCggHBwlHBcUITEhJSktLi4uFx8zODMsNygtLisBCgoKDg0OGxAQGywkICQsLCwsLCwsLCwsLCwsLCwsLCwsLCwsLCwsLCwsLCwsLCwsLCwsLCwsLCwsLCwsLCwsLP/AABEIAO0A1QMBEQACEQEDEQH/xAAcAAABBQEBAQAAAAAAAAAAAAAAAwQFBgcCAQj/xABHEAACAQIDBQQHBQUGBAcBAAABAgMAEQQSIQUGMUFRYXGBkQcTIjJCobFSYnLB0RQjgpLhFWOisuLwM0Nz8RYXJDSjwtII/8QAGwEAAgMBAQEAAAAAAAAAAAAAAAMBAgQFBgf/xAAzEQACAgEDAgMGBQQDAQAAAAAAAQIDEQQSITFBBRNRIjJhcYGRFEKhsdEjUsHwFTPxBv/aAAwDAQACEQMRAD8A3GgAoAKACgAoAKACgAoAKACgAoAKAIzb+34MHH6zEOFHIcWY9FXiatGLl0IbwZFvJ6X5nuuGUQp9o2Zz5+yPn301RhH3uSvL6FGxe900hvJLI57Xb9autRFdEVdeerGy7xODcFgeoJH50fivgHlEvs/0hYuL3MRIOwnMPJ7io86uXWJOyS6Mv263pceR1imh9YzaK0dgb2+JTpbqR5UmzYlmLHUwlOSiW2Hep43H7QFKNzUG6eHxD51m8xrqdV+Gqcc1PlevctyOCAQQQRcEcCKcclpp4Z1QQFABQAUAFABQAUAFABQAUAFABQAUAFABQAUAFABQBXd8t7IsBFmb2pGHsR31Paei9tMrrc38CspYPnPefeSXFTNJMxZjwHJRyCjkKtOxR9mIJd2QRu1I5ZY7jw9yM1wOZsT8qHGXZFobXLEnhE5gjgk98Mx6spt5Cs01cdiiXhseuX8WixbPiwMuiJET0tr86pumup0q69HZ7iiyxbqbEhTEPKkYXIlhbq1/yq0ZNvlidRRVXjZHDYvtTFEuTYkdn6VWcuTdRDbEsm5W9UYUYd82lyr8QFJ4HmLG9MptXunI8S0MnN2w+qL4DWk4R7QAUAFABQAUAFABQAUAFABQAUAFABQAUAFABQBGbx7aTCYd5pOCjQc2Y8FHf+tWjHc8EN4R8y707ekxMryyNd2PgByAHIAU22e1bYlYruyCjjvx86zpepccJiVXgL9tMVij0RVxydjaZ6Vf8RIjYj044HiKPPz1RO08sh1Gh6ioflyJTkuSybsb2GD1kczEhgMr8bW5HsrDdS17h1tHrVuSvfHqSf8AbsfH1qW/EKybLOmGeiWr0uM719ya3VxYSX1pGh+lqmt4lllNTV5tb29y37P3rGTL6woAWCDKNVucvtMCDp06VsVyZyLPD25Zxn1+Y+3c3raXEeof2gwJVrAG41s1tDpfWohdme0TrfDlVV5q+qLjWg5AUAFABQAUAFABQAUAFABQAUAFABQAUAFAGF+mbeEy4r9nU+xALHtkYXbyBA86fX7Mc+pV8syxvaakP2mWAIzsEQEkmwA4kmqyZKRpu7nogd1DYqTJf4EAJHex08qxvUt+4h6qS94tUPomwQGokbtMh/Kqu271J21+g3xnojwhHsNKh/Fm+TCo8+5deSdlbKjtv0TTx3MDrKPsn2W+tjTI6tfnWCrp/tZRdo7NmhbLNGyEcmBHkedaYzjJZTFOLXUZFD0q2Co8jx00a2WRgOl6rKuL5aNFerugtsZPBoWycZmiU30Kg/Kud7smmexpatrjNd0W/wBGmEL4ppT7saEX++5Fh/KG8xTtKm5ORzPG7VGqNa6t5+iNQreeYCgAoAKACgAoAKACgAoAKACgAoAKAM2359J4wzNFhVV3XRnb3Aw4gKDdiPLvpqq9ndLoU3c4Rm//AJs7SDZhMvcY0t5Wv86U2i5WMdjXmkeSQ3d2LMfvMbmrkDGT2RpxNUfBJonoa3b9bM2JkHsxaL2yEcfAH51j1MuNg6pdzYJ8RNmKQooA4vITlv8AdVdT5ikKSQxrI0mkx6e0v7NN9yzxk9zFmHmKupplWhfYO8KYktGVaKeP/iQvbMoPAgjRlPUVfBUmGjBqrimSpMa4rZscgtIiuOjKCPnVfLS6Ft7KPvtuRhzhZvUYeNZQhZSqgG41sLdbUtWThNZfAxJTTWDCcMuYEc660I7uDE+CY2Htj1X7qThfQ8hfr2Vjv07byup2vDvE1RHy5rK7fA+kNyIY1wcXqwNRdjxu97Mb89R5WptCWxYMGunKd8nJ5/jsT1OMgUAFABQAUAFABQAUAFABQAUAFAERvbtE4fBzyr7yocv4m9lfmRV4R3SSIk8LJ8ybVN61anpgVUQ6LrasKXI4ejtp2MLLIyN4YzI4AFySAB1JNgPOkN92WSzwbTisU2yMDDGijNlDsQRrJcF1Knip1FxqNNK56/qybZp91YEcB6RC7MMQHwqsQYS8ZOZWsLZjYaHW/Sq2aeWMxLV2x/Mi8RYmRGAkIZW0DgW1PAMO3kay7nHqOcYyXsjx9mxySxzMP3kdwrA2NmGqm3Few9K11zyZpIk6cUCgBOaO4qk4bkWjLB89ek3dc4LE+tjH7mUkjoraXX8xTtNa+j6oi6OfaRVp3BW9dGySccmZLk370I7QWTZiqPeikdGHec4+TCs0S7L/AFYgKACgAoAKACgAoAKACgAoAKACgCm+ljFqmz2DEAu6Ko6nNmPyUmm0f9iKWe6zAdoiteoWRdZHomt6yRjyObE8TJrlFVsll4QJGl+iPdEu4xco9hT+6B+Jvt9w5VztTbn+nH6miqOFuZszQKR7QB7wDVFHgs2ZP6SNkzwStOYRisOQRrqYRlsFC65VvrcCt2nvjXDa4p/P9jJqKJWy3KbXy9fX4kpuPNiHhMbDPCTaJibshAVirHmBfQ9lqR4lpoQsezjOOPms/oX8O1E51KU+vKz64bWfqaHCKx1o1SHFaRQZqjIYC9GQK/vhshMVh3hce8ND0YagjxrPZPZJSQ6CysM+aJlKZkbirFT3g2NdWMsxMjWHg2L/APngnJix8OaM+Nm/K1QuodjYasQFABQAUAFABQAUAFABQAUAFAHGYnhw6/pUAfP3po2izbRKFmyRooAJNgzXJIHInTyq6e3APko5xF+JprtyuSu3A3kn6Upz9C2BTY2AaeeOJfedgvdfifAXNJnPbFyZaK3PB9QbKwiwxJGgsqKFHcK5tSzyzW/Qeeup+Suw7Vwakq44E4MGie4iqCb+yANTx4VRxyRkXValRwQ2cySWqs54JUcjVp6zStHKBGbX2a01mjnlhlUeyyt7P8cZ0YfOr1288lZRG+zNsmWBmmASSIsko5Bk4kfdIsw76pqOpetHzfj5s8sjjgzs3gWJ/OuvBYikYpPLZ9F+h7d5sJgc0ilZJ29YVPFVsAgI5Gwvb71XXqQy9VJAUAFABQAUAFABQAUAFABQAlfMewfM/oKjqSK1JB8/+nPZbJjhLb2ZY1IP3kJBHllqz5QGZUsDygDUPQ3sAmRsU40W6R35seJHcNPE1g1lv5EaaIfmNmt7NUq90Z3GUjGmD0kOcPRkXMeBwLDmaNyXBnafU9kewqJySQRWSMxuKyqzG5ABNhxPYB1rDOeWaYxKjPvFhvWFMU8kT/eJVF7M0ZKg95vTZaS1LdjKIjqoJ7VhMldkY8ZgqSetiYFo3vf3SAVzfFxFjWdpxfI54nHcig+kPeAQDEQxsC+IkzPY+6oRFt3nLr31toh5sk30Qmx+VH4voUjcXFQxY/DPiAphEnt5hcC4IViOisVPhXTMB9XowIBBBB1BHAjvqxB7QAUAFABQAUAFABQAUAFAHLtYE9BegDjDrZR3fOoXQlitSQZ56boYzgA7/wDEWRfV/iNwR3Zb+VWi8AfP4gDcNKsoKXQrnB4mHN+3h/sUuUXHksuT6V2JgVhgiiUABEA0621PnXn5tyk2zopYWCbh1FbKnwJlwxDGKFUseQJ8qtN4L1tt4IHC7zKArSxvGj6q2jKR2leB7KpsmuWbJaOUm4wabXVdyeusqZ424jRlP+/KomsrKMfMJbZL6MRxOMC2DG2nHkbcf+1Z5zb4ZeEO6O/U5lN+BH1qVXlZI3YZm+29ysQspbDOJIWN2he1xe9wpOmt+etdTS+KSr2ws91cY7Y+RztV4bC3dOCSm+c98/MqG8ay7NeMRsQTCBlZy3qnNsxQXsL208aVGVeobwsL9zW4zpim3kpckjSMSxLMeJNa4wSWEZ5ScnmR4y5bVboyptvoe3kZ4/2ZmPsLmjN/guAV8CR4GnSisJoEzVYZzoG58DyP6GlE4HFBAUAFABQAUAFABQAUAcypcEdQRQwE8I90F+PA940NVj0JfUWqxBm3puwzPgQw4RyK57rMt/8AFVl0YGCQYjKaIT2MiSyS2yQsk8K/alQf4hU6myLrbXUmqL3I+g9qyGNBIOCsCw6pwPle/hXnGuDqV4k8EjhJQbWNwdQabTMTZEdSIGBB5itbSaEp4ZS9ycWgEuDxAGUsQubhe9ivYdLjxptMkuH0Ox4lVJ7dRX1ws/yLTbOxWALtABLhycxU+8o7uPiL8KiylrmIuN+n1aSte2fTPZk7EY5kSUAEEZhfWx/UVl8pPkxvdXJwYqZgBV+EiNjZF7U2ksMbyNwUX7zyFY58vgdGGXg+dN4tqNiZ3kY3udO6uvRV5ccGG+3fPjougigCCtixBfEz9RFzmW9UfKySax6E93pvWnEOjJGqMoLAjMzFeF+IAHGrZxDBHc2eZQEPd8+XzpbLLqLpwF+NSQe0AFABQAUAFABQAUAFADaT2GzfC2jdh5H8qq+HknqODViCI2vh1mR45FBBBVl6g/lUxfJJ8376bqSYKUggmJj7D8iOh6MKJR7kCO4cWbaGGH94D5An8qzah4rYyr3kfScsd1seB0Ncxr2TUn7RA7MmMEn7O59k6wsea/ZPaPpWdPDNU471vX1LLDLW2qzJilEr+292C7mWEqGbV0b3WPUEcDTvkbtNr9kfLsWV29Ud4PZ2LtleZkTsbObdhI+pq2+S4TKWW6bOYwy/sSeFwiQx5Eva5Nybkk6knxpMppCHOVktzGONmCgsxAUakmkTsyPguyMb9Im+Hrz6mEnIDqeprTpqHnfL6CdRcorZHr3/AIKGproGAWigeRgoBJOgAFye4Cpw2Qbd6K/RyYbYnGIM9v3cTAHJf4mHDN2cqsBqhIGnkBVQPBGSbt4D9etBIrUkBQAUAFABQAUAFABQAUAeMtxY8DQAjDdTlP8ACeo6d4qq44JfqI7ShuuYe8vDtHMVL+AJkFjMLHMhWRQ6NxVhcU1PKyD4KtgdycNhsbDLDnBu5ylrqPYI0vr8XWsOve2vC7s06eCeZehoAS61kUcxDOGRO0sAsq5W7wRxVuRB61iksM1VzceUR0O03g9jEAlfhlUXUj74HA0RbQx1qfMPsTMG14mFxIhHYw/WnxuM8qJLsI4neGBeMqk9FNz5CrSuyEdPP0Kftn0m4WO4QmRvlVY0WzfT7l35cPel9uTMd5d858Yct8qclFbqdJGHL5Zns1Ta2w4X6iW7W60uLkCRqPvOeCj8zW6Udi5Rkjya3sn0P4RADM0kjc9cq+Sj86jJJctibuYXC/8At4EVuoF28XOtDYEzlJ4m3d+tQB0qAcKkg6oAKACgAoAKACgAoAKACgAoAKAOJEuO3l31DQHBa6/740JklfAszL0Nx41aHVotL1GcBz4s9I4wP4nNz8lFYPEHlxj82a6Vipv1f7FkRdKrFcCG+RtiYqz219xsJDMr1rJgfkZSbIgJuYkJ/CKMl1ZNdzqXBr6tkRVW6kCwA4g0J4ZGW3yfM2NgaN2RhZlJUjtBtXfjJSSaOZJYbRzhgS6hRckgAdSTYVZPHJB9MbhbvrhcOoI9sgFz2kVZycvaZPThFtyX48OlQVPWYKNSAPKpATjxkbGyuhPQMCfK9ThgL1ABQAUAFABQAUAFABQAUAFABQAUAcq4PAigBGY2PYfr/wBvpUdySs7RxqRMzubDLfvtyHbVlxLPwLxi5YSPN2cO2UyOLPKxcjoD7o8BauPZZ51zkunY22YjFRXYsYFaUZAIoayGRrNh+lZbKe6HRmNHQisrg0OTTOCKqSZ56QtwDiWOIw1hKffQ6B+0Hk31rbptTs9mXQVbVv5XUq/o43Tl/b19fGyCIZrMLe1cZbcjzNdKMoz915Mu1x6n0Fgl0udFHDttxPdTmUZE7S24W9mA2HOTr+AcPE/1rTVR3kZ5244RByQhtXu56uSx+da0kughyb6jKdoAbMIwemgP61fDIWexIbN2xLD7jGWPnG7XIH3HOt+w6d1Is08ZdOGNhc11LhszaUc6Zoze2jA6Mp6MORrBODg8M0pprKHlVJCgAoAKACgAoAKACgCB2jt+xKwgEjQufdB7B8X0rRXQ3zIVO1LhEFi5S9zM5YcTmNlA/CLCtUYRj0Qhzb6jXDwxsoYIBfgbWPYdNaYyuWSOCxDowBkcre2VmuL9hOvzrJqK1t3JD6ZtvDFMTgUklDOuYpqt+RPO1cTxCbyoo6mnbSeCawaUiiPcixjutQkKACoATeMGqSgmWUsDOeC1ZLKsD4zyNqzjCM27j/UxO49+2RPxvw8uPhXa8Jp3yMmqmoxKrsnbGKxBMTzMYIwM4soznkpYC9tLkXr0VlFcZeyuTlqyW3nuO33liV2RgwymxOW44X5Vns1FVc9knhmmrQX21+ZCOUSmHxSSLeNgw7Dempp8oyyhKLxJYIva+yVmFiNeTcwf98qvOMZx2yJpunTNTiVT+zMrFHGVxzUkBh1Wxrgaiq/Ty4k8dj2Wis0mthlwWe6Hey3lw0wmhkcPbKcxLKy9GU8fypD1Nz6vI+XhOlfRY+TL9sXf9T7OLUR/3i3KfxDivzFNr1GeJLBytX4RKtbq3lfqW7Z+0Yp1zwyJIp5owYfKtJxx1QAUAFABQAw2zteLDJnla3QDVmPQCqTmoLLHUaey6W2CyU2DeybGFwqCKAaFsxLsea34AdbVp0kVYt7XyK6+r8PLy92X3+A12nteKAWJu3JF4/0Fa7LYVrMmZdPpLdRLFaKvtHGy4gqHOVGdQEB6n4jz0vXPhq53WqMeEd6zwyrSaac58ywWaTHAaDlXaUDyrkRUu1M+JjUGyxkFu120HkPrVbas1y+Q2uW2Ufiy+4bUk9TXj9TLfaduCxEl4lsKfCOEIk8s7q5AUAFABQBzIt6pKOUSmR80VjWGyvDNMZZM+30x+aX1Y4RjMfxEWHkL+deo8DqxU5s5niEuVEbbCXJhQ3OQlye/h8q6S9qWTHZxwRkUBYGQ/GxI7uA+QrzfiPt3tr5HuvBoeVplF9XyJxFo2zxnK3ZwPYw5is1OonS+H9DVq9DTqY4kufUu2xscJ4lktY6hh0YaGvR1Wb4KS7ngdRS6bZVvszraOzklWzaEaqw4qeyryipLbLoRRfOmanB8kE+Cmj0MQlH2kYAnvVq50/D+fZf3PRVeOwa9tNMBDIwIGGYX5uygfI1SPh8s8tDJ+N044y/od7OwRwoQwt6uVeLL7ra3yuvBl5a11lRFw2s8xPUN2OS79jTtg7WXExBxow9l1+y3Md3MHoa5ltbrltZpjJSWUSVLLBQBBb1bxrhEGmaVvcT/AOzdFFKttUF8TZotHLUzwui6syjaeKmxEgZ2zSucq9BfoOSjWslVcr7En/qPS2yq0Gnbgun6sm9pYgYPDpFF759le/izGu7dbGirPpwjyGj08tbqMSfXlldwsNySbljqWPEmvPynK2W6R7iqmFENkEO8Qtmi/ET5Kf1FdPw2GbTieOW40zXq0dzT5VLHgAT5V6LoeMSy8EUAREzH3mBY97f7FW6Vtlk91yS9UjXdkJZEBNyFFz1NhXz+D3TyeinwiZFbzKe0AFABUAFABUgRu29oR4eMySsABwF9WPQDmar5Lse2KyxkX37GN7RnZllkf3pLsey40HgLV67TU+RQoeiORbarb8rpngnJ0IwKZeUQ/wAtLgyPz8+o7fDgwxFNVyLw7q83YueT3GlmlwRGOjsOFydFHMmlKl2S2xNlmojVBzk+ETWzSIIVQ+9xb8R1Nekoo2QUfQ+faq/zbZWerB9pmtHlmbccjahqfLDcKJtS9V8sncNMViLmmRiVbJrcHFMMa6fC8AY96PYHyY1z9clhM2aZ+yzRq5xpOJpAqlmNgoJJ6AC5oZKTbwjIcbI+KmeZ+B4X4Kg4Dy17ya57zZLJ7CiEdLSoLr3+YvsDA3YzEae7Hf7PNvGu1pNP5ccvqzzPjGt86flx6L9xpvjEc8L/AA2ZT2E2I+lK8ShKVWV2YzwC2ML2n3Rzs7CE1yq4nqLbUhtipQ05y6rGuW/VjYny0rveG1YTmeS8b1G5qv6sjcRPmQR82lIP4VN/0rpdXg46W3MvgOZo8yleotWhrKwZYS2yUvQtWxt9Aiqs8T5gLZkGYG3O3EV5Sfgt1c/Y5R3vxtM45zh+hLNv/ByjmP8AAB9TTV4be+wl6ipfmEW9IC/Dh5D3sg/OmLwq59Wij1dXqNJfSK2YKMNqQTrIOA7lq68JnnDkH4qvbnk4O/0/LDxjvkP/AOaYvB/WRR62HoIyb9Yo8EhX+Y/pVl4Ou8iPx0f7RliN58Y/GYIPuIB8zenR8KpXXLFy18uyREzEsc0jNI3V2JPhfQVuq09da9hYM9moss95kbtJrqwHQ/SmS6MK/eRbtizqcFE7agIAfA2rBFjpr2mOV2SygiKVkU/DYMB3A8KRZRXN5aNlPiFtcdvD+Yznw6RG92eQ6AnViTyVR9BTaaa61lLAnUau7UPEn9OxKbP3QxUwzOVhB5MMz27VBAHnVJ62K4islI6b+5kivo+64p/CNQPnek/jrPRF/wAPAYbR3IxEYvE6zAfDbI9uy5Kk+VNhr/7kVlpU+jK2OJBuCDZlIsQRyI5VvhNTWUZJwlB4aOl41YqXP0e7MN5MSeDgRx9qKSWbuLf5a5Ots3S2rsdCiG2JdqxDijb+7df/AIEVsmYLO1iTlbiq27LXPbamPTSnU2huluhC+O4hY4PWgKAUhHG4s0nZbkv1q2m0m3mRs1viSWVB5b7+ny+JJSTKo6W5V0VFnn2yOx2LR1KsAQdLGmKv1KqxxeUQpwoAIWWUJ9nMPK9r0n8DVnODf/y2o24z9ThIlUWUWArbGKisI5spyk8yfJDLERi3Pw5cw7zYH6VWCfmfAZOX9FEoDWkyBQSANQAE0AMc15z2J9TVfz/Qd0q+o7LVcUc3oA6vQBzI2lBKIjFyVVsfFEluvjrgYM3uZQ4/6Y9o/MDzrBJbZND5rK3F/kawvUJCSV3N2UCv7VILu/8Awwfgj1AI7W4k9LVi1Nu57V0RsqhtXxHGL228jFMLlsps0rC63HEIvxEdTp31xrtZh7YcnQr06S3Wfb+RudmStq2Jnv8AdYKPJRSFO6XcZurXSKF4sPio/cxGf7sqg3/iUAimxsuXfPzKPyZdY4+RXt9VV09c6+pxEdrgkZZo72IVviIvcc9DXT0GsfmbWsfD+DPqdLmvKeV6+nzKniQ2U5eP+9B2nh4135Pg49a9pG14SIKiqAFAUAAcBYcBXn28s6YrUAZDhseblm4sxY97Ek13Iw9hJHNnL2mLy7T6VKrIchi0zuwRVZ3PBVFyf0HadKmUoVrLJhCU3wTeE3Lxbi7+riHQku3iF0+dZJa+K91D1pfVnWK3GxKrdHikP2dUPgTcVEdes8ol6VdmVyVGRikiMjjirCx/qO0aVuhZGazFmadcoPDIm/8A6h/wL+dMh7zCf/WvmOVcU0Rg6vQAUABoAYwn9+/4Vqn5x0v+tfMdmrij2gDy9AHEx0oJRDYk61SRpiSm6swGIzEC4j08TSLPakWfEPqWzbeMth5GHJD9KTjHJWPLSLvtyT1eHjij9kyZYwR8KZfaI7coPnXntXa4Vt92dfTQUp5fbk82bAqgKosFFgOyuVSlk0WtvkkgK3roZT2pAbbT2dHPGY5VDKfMdoPI1KbTyiYyaKhu/uoy4vLKwaOEiRSeMn2Lj7p1PcK6a8Q8yHl/m7/IRLSqD8yPR/oaJSACgDH9u4Mw4maMjTNmXtR9QfA3X+Gu3pbN9aMF8dss+o1ggaR1jjGZ2NlH1J6ADUmm2WKEdzKVwc3g0fZmDhwEYX35nF2IHtufH3UHK+grz2q1azum/kjq1UtrEego+0p24ZIx0sWPncD5VzJa6T91GlUQXXkQj2+wbL6yJ2+z7p8wT9KiOulnlIu9LHGcNDbenCJjMOzxi08F2APvWtcoeqsBp2gV1tHq1ndH6ox3UNLbLv0ZlJcevJHxRgivRQftfQ5c1/TXwYmmItTslNo6jnoKOIvnoK4DNQAxeULMb63QaAEm4PQVntvrqeZvHBohXKyvEV3JCPDzFbiCW3XLb61jfjWiTxv/AHGLQXPsepgcQeGHkIHHVbjwzXpb8e0SeN36Mu/DrkJOrKbFHB6ZG/StC8V0jWfMQn8Hd/aN8VMAPaDL+JSPmRTa9fprHiM0w/DWx5cSKmp7ZZDiElAsq6lfeHVTxqs1xldgTy9j7k+cQJoWCm6upHmKphSWRfMJcl+/tAT4TDYgf8pgJRzUlSjXHYSD3G9eW8RplGLXozt6WSbx6oe/tKxjMxsPr3DnXHhLa8s1bHLhDqKeZxdUCjlnOv8AKOFaVO6XupJfEW4VR955+R3knPxxjuUn6mrYvf5l9iuaV2f3A4Et78rnsX2R8taPIlL35P6cB5yj7sV9eT1NlxD4Bfqbk+Zqy09a7EPU2vudktF7SksnxKTew6qTrp0psZSr5Tyu6/griNnD4fZ/ySSOCARqCLg9lbk01lGZpp4ZDbzbvJilBvllT3HtyPFWHNTTqbnW8oXOCksMYbr7IOFWeSVB6y9gQb3QKDZT0LXqdXqVJbuyRNNWPZ9RRVytd7vK+pA4/wBFHCvPTbcsy5b7f72OmllccJf79xycEzj94cq/ZU8e9v0piplL3uF6L+Svmxj7vL9X/BxNsvDsuQxpbpYVLjX0IVtie7JDYM/s86I7cGZAzHRoXUkXY/ZIH+zVNO/Luw+jH2R82ttL4/Uy6QgGFrj4kPZcm1e2ol7MWeetjlzj9RpPox760yeCkeUSOw9lT4k/uV0HFzog8eZ7BXM1vi9GlXLy/RGivSyn14Rb49yVRc0sskh+zGAv11+deY1H/wBJqZv2MRRtr0NXcXTd7BiwYMr/AGfWkt4gGsD8c1nVTZo/B1/2omMMkMItEir3cT3njXKt1llssyeWOjThYQzxW02EbtJY6H2ALjsHUmoUnOajH7j40rPB6casSHKAptmsBztzqmZylhslVbuof2uQsLnVJQNR8JI59nbypjpays8oqq08pdjjae08pCvYI2gawIBPDMDyPWiqMn06kqpNZIXG7rYeS97Qyfaj9w9CUOnlXT03jOp07Si8r0Znt0kJ84IGXYeIgJsomTrHx8UOv1r1Gk/+k081i32X+hzLvDZ/lGS4eSNsyJJGCdVdGyeYGlbl4no5cwsQv8Jc1icfqWvdWHGOPW4f1SB/ZfO2ZXAJBDR2v1tqDrWPV+IUTzFLLXfsPq0k6n7T/kumzNjpFZ5GzsvC/uoOiAnQDhc61wdkE9xulbKS2r/09m3ijvlTO9uORCw8xpVZXt9CY6Z9ZcfM6wO1vWNaMMW5hgVyfivwqtdk3LC5ZM6FFZlwv3+RNg9a3rPcxfI8Z6hywSkcl6q5cE4GmyMWFaSJiAFIZfwvfTwYNTNJP2XH0ZbURbxL16/Qmq2mUa48i1jzPyXWs+oa249f8cjak85IzZxDF5eTGyk/ZH5E3rBTiUpWdui+RquzFKv06/MeTglSAbEjQ0+fMeBEeHyVKbaUokWMAes1zI2gso95X7eVcx5T5OioR257Cr7xQ2tKCGHFGQkjyBBq3mNdSvkS6x++SvNgsLjn9a5EKcFVQELBTxY2436U1+KaijMIfzgVZp4vHGX6krHsPZyAMUja/Au2a/maw2+Jamb5lJlY6fHCiSLY+KMBUKKPhAsB4CuZO2ybbwx8aWNn2kpNs636XF/KlOE3y0xyrwRzY+IFmDJc+8bi/iaaqrHhNMZsYhPtFQL5hY8Of0pkaJN4wWURk+0lPBr91yB3kaCnrTy9C+EjwYguMwDMOxWP5VPlNPBO6EeMhLtMlFHtZE4EI2Ud7AWqyol/rKrZGTeeWJDEMxyiOVja4XIfd6i/KreTjnK+5O+C7nc2JkGjxyg2uLqfdHE6chUKjPRohWV9hRJJhlvFIC3u3tr4g6eNQ6o+qK+ZWxzeYXzJwFyC6/K170vZD1K74vohvC6xux9cUdgCBFqDfT2lPOnwlLb7Czj1BqUusfuXTd1Y3hRsRnaTW/rA9uJsctsuosa7OnVG1OXX45Ode7FNqHT4Y/8ARxjlBJ/ZvePEZSEX71zbyHGqaiNcnmvr+hFTkl/U6fqO9mYIRLa92OrMeLN1NTVXsRS2xzY5d7UyU8C1EbPLWaUxyiMdoY4gpGnvv8lHE/l40uc3jAyutcyZWN5Hk9f+71/drf8Ame350zTt84Hx27Fn4/4NOrtHGIHbMrSM8UY1CankM2tr9SAK5WslKc3XD0+2TfpoxhFTl0yOcG6tGvC2UadlulTTKLrXyF2qSm/mR2NkeH2lBeLmBqydo6r2UmacOYPj09B0dtnEuH+4g+JhxCi+Rx4XH5g0l2bupdQnB8cELjNkWLepmSNXFmDakaW9k3pFlUJyTl2HxtePaWRnj8bJh09c4heOJbWRxfUixVSNKXDROWVGXLZEnDHcgcHv9EBIzYa8jNcDKpBGlhe+lPn4bbuSUljuR14wxQb4QmMouEJLXvmC2F/vg/SoXh927max9RsapyfGRSTeiPIFTCW4XBReHP2r/OoWhu3cyWB0dLPPOcir70Rg5khs1gthGNB46VRaK9vDYLSvo8jdd7XV2b1OhAF8q5ud+fCmvQT243clno3joxAb0FCzJEwLcRZcpPVhfQ9tR+Bm8JyJen9UwG+MiX9WhS+pFwEB5lba61b8A370v5Kfh+zQ1j34kQFcranhdcgvx1427LVd+HZfvfyKlGKfMRrNvs91tHoosPbsQOgtyq8fDVh5l+hVzS6RE5d95m1ye3qFJbQA1MfDYr83BXzOMbUN8TvfiHy2strHUk5iO61hV4eHVRznkPMl2SQrst8RiHALsWdgFUaAsdBw1tTPw9SxGMVk2UR2wdtr4Rq20tgnD+reKwyRKrPlBUst7mT4he/vDxqdXQ1hxXCXY5dN6nlS7v8A3B1BttkFpUZfvKC6N3Ea+YrHGcl0LypT6McQbYZz7EUrdpUKPNiKsrJlZUxXVolYsSbe0LHvvTlbxyIcFngSklvSZzyXjEbzzhFLMbKBcml5LqLbwiO2QhctO4sZNFB4rGOA7zxqo2xpewu37klu/gxK00rC6lgidojBuf5mYeFdXRV+w5PuZNVPGIrt/knsXiMi34k6AdWPAVqusVcc/b5mWuG94GMkZCPb3mBJPVrVj2va/V/uPUk5LPRfsM8Lh1kw6WupCgAjiCOPz5VmprjOmPqv3HWzlC2XzI1se0JyYjQHRZB7jd/2TSZKUHhjVCM1mH2Ge0Y8HfM6ozHgF1Zu4Lxpe4bDzeiIiLZq4jERwrGka5rsLXNl1IZuFyPhFP08N88F7J+XW5N5LvvVuvFi8K8GVUPGNgAMrr7p05ciOhrt7F6HGVkk85MKTZbxyNHKuWRCVZT1Glx1B5HnWSfDwek0ajbDciVw+EFCWToYwSEeEpirKuZ62DqXWR5g1lwtUcCd5H4iE1RxIciNmiahIzT3dhhLC3Q1dNGScJvseDBv9k0bkQqLH2FF2e3PSo3oYtLPuKYfAKWC5sxJACrqSSdBpU4nJZjFkbaIP+pNGx+j/dB4X9fOuQqLRpoSL8Wa3A20A7TVqamnukZPEdfC2Kqq6IvOLwyyI0bi6sCp7jpWhpNYZyIycXlFGbAT4KT1a3mgbWO5AZTzUE6G3TpXH1NHlvK6M6sLY3Ry+GOxiMQ/uxrGOrtc/wAq/rWbkMQXfJ1GWQj1k6nsyqo8Nb1APD92I6mxCopdmAUC5J4WoKpNvCIjOJyHlYJCDdUJF3PJn6DoKB3ucR6/70JOFHn9mG4T4pbaAdEv7x7RoK00aaVjy+EZ5zjXy+vp/JZ8Lh1jRUQWVRYDsrsxiorCOfKTk8sZbRb97EOVnbxAUD5Max6p+3BfNjql/Tk/kdk1BBEQKDh2bMVF3cEG1hckVhrSlW5fFs2WNq1RxnhIiF2uAoXFgLmAIYi6MD16HsNJy2uRrq5zWN0dJDkwaqL+/KFsFH3TbVqgvzHmx/QkNmwLHisNFHoAJHPUgLYknmSWFa9Cs2/Qz3ybqk38C612DmDPaGy4ZxaaNHH3gLjuPEeFVlFS6jK7Z1vMHgw3bOAkgnmjSRgEkIAOvs8V/wAJFdCrw2qytSWUMfjWprlhvIxO0cQvND4EVWXhMl7sjTHx6b6xQDb8/NEPiaW/DrV3GrxuL6wOX2/Kf+Uv81Vfh93wLf8ANQ/tGj7blLW9WtyL8TS/+PszhsH41xlRE22hOeAjHnV14VLuxb8cn2ijlsROfjUdy0xeEruxUvG730x9jk+sPGVvCwp8fC6l1ET8V1MvzHH7KDxJbvJNaIaOmPRGSeptn70maF6L9lq2JQ2Fo1Mlrc/dXyzE+FGsarq2ruIp9qbb7GxVxzUFACOLwqyKVcXH0PIgjUHtqsoKSwy0ZOLyiOTYEfxPK46F7f5QL+NZo6KpPOBz1U+2F9Bvj9nwlQkUae8CxCjQKb6tzJIFL1GzZsgvsXrnPO6TY2w2AWeYpIoaKNQSpF1Z2uACOBAAJt2ik6OlSk5PsNtscIcdX+xLwbBwyG6QRAjgci/pXRVUFykjI77GsOT+5IAUwUe0AR211t6t/svY9z+z9StZNWvZUvRr9eB9D6x9V+3JxiBmRlvxBHmKRJpxaLw9mSZCnGo8Zw5OR8uUg6HTS4B4isW/Fara7YNbg1PzFys5EMHi2zmGYAOBcEe669R0I5ilkyisbo9B9wHQVBQ73Ww+d5MURow9XF/0wblv4m+Siutoatsdz7iNVPGK126/MslbjGFAGTb+wAY+T7yRse+xX6KK7Xh7/p/Uw6viSZW5IAa3mZSGU2EqGhqmNJIbVRxGqQzmWzIe8fKkTWJxf0Gx5TFQKYVPCKAPQKAPFXUUJEM1L0Uj99N/0k/zNf8AKsXiXSP1J03c0uuUagoAKAI3aMj5rCNnBGlvdvrfMeXKsl/mOWEsr/eo+pRxlvH+9hJtnzMNZUTsVM1vEkfSq/hZNe1L7FvOguiz82PNm4BYVKgliTmZjxZjzPgALdlaaqo1x2oVZY7HljumCwoAKAEcZhxIjIdLi1xxB5Edxqs4KcXF9y0JbWmVr9tyN6uUhJB10DD7Sk6EH5VxLYzreJHQUVJbo9BDGNBILO0bd7C47je4pLkMipx6ZIssqyx/vhIqElQLvLqLZfZvccPKpSb4SGt+y+Mfoibw+zJcQf3imKDmCbSSdlh7i9+p7K20aNt5n09DJO+Nfu8v9EWlEAAAFgNABwArqnPOqACgDH978es2NmZNVXLED1KXzf4iw8K7mghtqy+5z9W8ySIfNW4ynLMKAQ1xCUYLqRCbTUgX6EH51nvXs59DVVLnAl608KksgE1QSe+uqckHoloQF23F3gTDTpJIbRspjkbkt7FSey4A8aRra99WV2K0PbNp9zZMFjo5lDxOrqeakGuEpJ9Dc011HFSQFABQAUAFABQAUAFABQAnPh1cWdVYdGAI+dQ0n1JUmug3Gy4B/wAmP+Rf0qNq9C3mS9WOIoFX3VVe4AfSpwirbfUUqSAoAKAKNvbjZJEnUO0aocgCEgk9Sw18K5FuoslqFWnhZNMYxjDOOxRIcDYBQdAOn9a93GaisJHAknJ5bOxgtfe+X9anzfgRsPf7O+98v61HnfAlV/E8Oyr/AB/4f61Hn/AlV/Ea43YOZWGfl9n+tUndmL4G1ww1yMf/AA3e373l9j/VSvP46DtvJyN1v73/AAf6qr5/wLbRSPdP++/wf6qj8R8A2iy7of33/wAf+up/E/ANg9wW6fEGW4I4ZP8AVVlqu2Ck6s8pl22Ns1ooI5I5MsiCxYLYOoNrOt9a8bOiVWolKuWOen+DqRs3RSksl7gfMoPUA11k8ozHdSAUAFABQAUAFABQB//Z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6615113" y="-1081088"/>
            <a:ext cx="20288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8891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1" name="AutoShape 20" descr="data:image/jpeg;base64,/9j/4AAQSkZJRgABAQAAAQABAAD/2wCEAAkGBxQTEhUUEhQWFhUXFxwYGBgYFxgcGRgWGBcWGhocGRUYHCggHBwlHBcUITEhJSktLi4uFx8zODMsNygtLisBCgoKDg0OGxAQGywkICQsLCwsLCwsLCwsLCwsLCwsLCwsLCwsLCwsLCwsLCwsLCwsLCwsLCwsLCwsLCwsLCwsLP/AABEIAO0A1QMBEQACEQEDEQH/xAAcAAABBQEBAQAAAAAAAAAAAAAAAwQFBgcCAQj/xABHEAACAQIDBQQHBQUGBAcBAAABAgMAEQQSIQUGMUFRYXGBkQcTIjJCobFSYnLB0RQjgpLhFWOisuLwM0Nz8RYXJDSjwtII/8QAGwEAAgMBAQEAAAAAAAAAAAAAAAMBAgQFBgf/xAAzEQACAgEDAgMGBQQDAQAAAAAAAQIDEQQSITFBBRNRIjJhcYGRFEKhsdEjUsHwFTPxBv/aAAwDAQACEQMRAD8A3GgAoAKACgAoAKACgAoAKACgAoAKAIzb+34MHH6zEOFHIcWY9FXiatGLl0IbwZFvJ6X5nuuGUQp9o2Zz5+yPn301RhH3uSvL6FGxe900hvJLI57Xb9autRFdEVdeerGy7xODcFgeoJH50fivgHlEvs/0hYuL3MRIOwnMPJ7io86uXWJOyS6Mv263pceR1imh9YzaK0dgb2+JTpbqR5UmzYlmLHUwlOSiW2Hep43H7QFKNzUG6eHxD51m8xrqdV+Gqcc1PlevctyOCAQQQRcEcCKcclpp4Z1QQFABQAUAFABQAUAFABQAUAFABQAUAFABQAUAFABQBXd8t7IsBFmb2pGHsR31Paei9tMrrc38CspYPnPefeSXFTNJMxZjwHJRyCjkKtOxR9mIJd2QRu1I5ZY7jw9yM1wOZsT8qHGXZFobXLEnhE5gjgk98Mx6spt5Cs01cdiiXhseuX8WixbPiwMuiJET0tr86pumup0q69HZ7iiyxbqbEhTEPKkYXIlhbq1/yq0ZNvlidRRVXjZHDYvtTFEuTYkdn6VWcuTdRDbEsm5W9UYUYd82lyr8QFJ4HmLG9MptXunI8S0MnN2w+qL4DWk4R7QAUAFABQAUAFABQAUAFABQAUAFABQAUAFABQBGbx7aTCYd5pOCjQc2Y8FHf+tWjHc8EN4R8y707ekxMryyNd2PgByAHIAU22e1bYlYruyCjjvx86zpepccJiVXgL9tMVij0RVxydjaZ6Vf8RIjYj044HiKPPz1RO08sh1Gh6ioflyJTkuSybsb2GD1kczEhgMr8bW5HsrDdS17h1tHrVuSvfHqSf8AbsfH1qW/EKybLOmGeiWr0uM719ya3VxYSX1pGh+lqmt4lllNTV5tb29y37P3rGTL6woAWCDKNVucvtMCDp06VsVyZyLPD25Zxn1+Y+3c3raXEeof2gwJVrAG41s1tDpfWohdme0TrfDlVV5q+qLjWg5AUAFABQAUAFABQAUAFABQAUAFABQAUAFAGF+mbeEy4r9nU+xALHtkYXbyBA86fX7Mc+pV8syxvaakP2mWAIzsEQEkmwA4kmqyZKRpu7nogd1DYqTJf4EAJHex08qxvUt+4h6qS94tUPomwQGokbtMh/Kqu271J21+g3xnojwhHsNKh/Fm+TCo8+5deSdlbKjtv0TTx3MDrKPsn2W+tjTI6tfnWCrp/tZRdo7NmhbLNGyEcmBHkedaYzjJZTFOLXUZFD0q2Co8jx00a2WRgOl6rKuL5aNFerugtsZPBoWycZmiU30Kg/Kud7smmexpatrjNd0W/wBGmEL4ppT7saEX++5Fh/KG8xTtKm5ORzPG7VGqNa6t5+iNQreeYCgAoAKACgAoAKACgAoAKACgAoAKAM2359J4wzNFhVV3XRnb3Aw4gKDdiPLvpqq9ndLoU3c4Rm//AJs7SDZhMvcY0t5Wv86U2i5WMdjXmkeSQ3d2LMfvMbmrkDGT2RpxNUfBJonoa3b9bM2JkHsxaL2yEcfAH51j1MuNg6pdzYJ8RNmKQooA4vITlv8AdVdT5ikKSQxrI0mkx6e0v7NN9yzxk9zFmHmKupplWhfYO8KYktGVaKeP/iQvbMoPAgjRlPUVfBUmGjBqrimSpMa4rZscgtIiuOjKCPnVfLS6Ft7KPvtuRhzhZvUYeNZQhZSqgG41sLdbUtWThNZfAxJTTWDCcMuYEc660I7uDE+CY2Htj1X7qThfQ8hfr2Vjv07byup2vDvE1RHy5rK7fA+kNyIY1wcXqwNRdjxu97Mb89R5WptCWxYMGunKd8nJ5/jsT1OMgUAFABQAUAFABQAUAFABQAUAFAERvbtE4fBzyr7yocv4m9lfmRV4R3SSIk8LJ8ybVN61anpgVUQ6LrasKXI4ejtp2MLLIyN4YzI4AFySAB1JNgPOkN92WSzwbTisU2yMDDGijNlDsQRrJcF1Knip1FxqNNK56/qybZp91YEcB6RC7MMQHwqsQYS8ZOZWsLZjYaHW/Sq2aeWMxLV2x/Mi8RYmRGAkIZW0DgW1PAMO3kay7nHqOcYyXsjx9mxySxzMP3kdwrA2NmGqm3Few9K11zyZpIk6cUCgBOaO4qk4bkWjLB89ek3dc4LE+tjH7mUkjoraXX8xTtNa+j6oi6OfaRVp3BW9dGySccmZLk370I7QWTZiqPeikdGHec4+TCs0S7L/AFYgKACgAoAKACgAoAKACgAoAKACgCm+ljFqmz2DEAu6Ko6nNmPyUmm0f9iKWe6zAdoiteoWRdZHomt6yRjyObE8TJrlFVsll4QJGl+iPdEu4xco9hT+6B+Jvt9w5VztTbn+nH6miqOFuZszQKR7QB7wDVFHgs2ZP6SNkzwStOYRisOQRrqYRlsFC65VvrcCt2nvjXDa4p/P9jJqKJWy3KbXy9fX4kpuPNiHhMbDPCTaJibshAVirHmBfQ9lqR4lpoQsezjOOPms/oX8O1E51KU+vKz64bWfqaHCKx1o1SHFaRQZqjIYC9GQK/vhshMVh3hce8ND0YagjxrPZPZJSQ6CysM+aJlKZkbirFT3g2NdWMsxMjWHg2L/APngnJix8OaM+Nm/K1QuodjYasQFABQAUAFABQAUAFABQAUAFAHGYnhw6/pUAfP3po2izbRKFmyRooAJNgzXJIHInTyq6e3APko5xF+JprtyuSu3A3kn6Upz9C2BTY2AaeeOJfedgvdfifAXNJnPbFyZaK3PB9QbKwiwxJGgsqKFHcK5tSzyzW/Qeeup+Suw7Vwakq44E4MGie4iqCb+yANTx4VRxyRkXValRwQ2cySWqs54JUcjVp6zStHKBGbX2a01mjnlhlUeyyt7P8cZ0YfOr1288lZRG+zNsmWBmmASSIsko5Bk4kfdIsw76pqOpetHzfj5s8sjjgzs3gWJ/OuvBYikYpPLZ9F+h7d5sJgc0ilZJ29YVPFVsAgI5Gwvb71XXqQy9VJAUAFABQAUAFABQAUAFABQAlfMewfM/oKjqSK1JB8/+nPZbJjhLb2ZY1IP3kJBHllqz5QGZUsDygDUPQ3sAmRsU40W6R35seJHcNPE1g1lv5EaaIfmNmt7NUq90Z3GUjGmD0kOcPRkXMeBwLDmaNyXBnafU9kewqJySQRWSMxuKyqzG5ABNhxPYB1rDOeWaYxKjPvFhvWFMU8kT/eJVF7M0ZKg95vTZaS1LdjKIjqoJ7VhMldkY8ZgqSetiYFo3vf3SAVzfFxFjWdpxfI54nHcig+kPeAQDEQxsC+IkzPY+6oRFt3nLr31toh5sk30Qmx+VH4voUjcXFQxY/DPiAphEnt5hcC4IViOisVPhXTMB9XowIBBBB1BHAjvqxB7QAUAFABQAUAFABQAUAFAHLtYE9BegDjDrZR3fOoXQlitSQZ56boYzgA7/wDEWRfV/iNwR3Zb+VWi8AfP4gDcNKsoKXQrnB4mHN+3h/sUuUXHksuT6V2JgVhgiiUABEA0621PnXn5tyk2zopYWCbh1FbKnwJlwxDGKFUseQJ8qtN4L1tt4IHC7zKArSxvGj6q2jKR2leB7KpsmuWbJaOUm4wabXVdyeusqZ424jRlP+/KomsrKMfMJbZL6MRxOMC2DG2nHkbcf+1Z5zb4ZeEO6O/U5lN+BH1qVXlZI3YZm+29ysQspbDOJIWN2he1xe9wpOmt+etdTS+KSr2ws91cY7Y+RztV4bC3dOCSm+c98/MqG8ay7NeMRsQTCBlZy3qnNsxQXsL208aVGVeobwsL9zW4zpim3kpckjSMSxLMeJNa4wSWEZ5ScnmR4y5bVboyptvoe3kZ4/2ZmPsLmjN/guAV8CR4GnSisJoEzVYZzoG58DyP6GlE4HFBAUAFABQAUAFABQAUAcypcEdQRQwE8I90F+PA940NVj0JfUWqxBm3puwzPgQw4RyK57rMt/8AFVl0YGCQYjKaIT2MiSyS2yQsk8K/alQf4hU6myLrbXUmqL3I+g9qyGNBIOCsCw6pwPle/hXnGuDqV4k8EjhJQbWNwdQabTMTZEdSIGBB5itbSaEp4ZS9ycWgEuDxAGUsQubhe9ivYdLjxptMkuH0Ox4lVJ7dRX1ws/yLTbOxWALtABLhycxU+8o7uPiL8KiylrmIuN+n1aSte2fTPZk7EY5kSUAEEZhfWx/UVl8pPkxvdXJwYqZgBV+EiNjZF7U2ksMbyNwUX7zyFY58vgdGGXg+dN4tqNiZ3kY3udO6uvRV5ccGG+3fPjougigCCtixBfEz9RFzmW9UfKySax6E93pvWnEOjJGqMoLAjMzFeF+IAHGrZxDBHc2eZQEPd8+XzpbLLqLpwF+NSQe0AFABQAUAFABQAUAFADaT2GzfC2jdh5H8qq+HknqODViCI2vh1mR45FBBBVl6g/lUxfJJ8376bqSYKUggmJj7D8iOh6MKJR7kCO4cWbaGGH94D5An8qzah4rYyr3kfScsd1seB0Ncxr2TUn7RA7MmMEn7O59k6wsea/ZPaPpWdPDNU471vX1LLDLW2qzJilEr+292C7mWEqGbV0b3WPUEcDTvkbtNr9kfLsWV29Ud4PZ2LtleZkTsbObdhI+pq2+S4TKWW6bOYwy/sSeFwiQx5Eva5Nybkk6knxpMppCHOVktzGONmCgsxAUakmkTsyPguyMb9Im+Hrz6mEnIDqeprTpqHnfL6CdRcorZHr3/AIKGproGAWigeRgoBJOgAFye4Cpw2Qbd6K/RyYbYnGIM9v3cTAHJf4mHDN2cqsBqhIGnkBVQPBGSbt4D9etBIrUkBQAUAFABQAUAFABQAUAeMtxY8DQAjDdTlP8ACeo6d4qq44JfqI7ShuuYe8vDtHMVL+AJkFjMLHMhWRQ6NxVhcU1PKyD4KtgdycNhsbDLDnBu5ylrqPYI0vr8XWsOve2vC7s06eCeZehoAS61kUcxDOGRO0sAsq5W7wRxVuRB61iksM1VzceUR0O03g9jEAlfhlUXUj74HA0RbQx1qfMPsTMG14mFxIhHYw/WnxuM8qJLsI4neGBeMqk9FNz5CrSuyEdPP0Kftn0m4WO4QmRvlVY0WzfT7l35cPel9uTMd5d858Yct8qclFbqdJGHL5Zns1Ta2w4X6iW7W60uLkCRqPvOeCj8zW6Udi5Rkjya3sn0P4RADM0kjc9cq+Sj86jJJctibuYXC/8At4EVuoF28XOtDYEzlJ4m3d+tQB0qAcKkg6oAKACgAoAKACgAoAKACgAoAKAOJEuO3l31DQHBa6/740JklfAszL0Nx41aHVotL1GcBz4s9I4wP4nNz8lFYPEHlxj82a6Vipv1f7FkRdKrFcCG+RtiYqz219xsJDMr1rJgfkZSbIgJuYkJ/CKMl1ZNdzqXBr6tkRVW6kCwA4g0J4ZGW3yfM2NgaN2RhZlJUjtBtXfjJSSaOZJYbRzhgS6hRckgAdSTYVZPHJB9MbhbvrhcOoI9sgFz2kVZycvaZPThFtyX48OlQVPWYKNSAPKpATjxkbGyuhPQMCfK9ThgL1ABQAUAFABQAUAFABQAUAFABQAUAcq4PAigBGY2PYfr/wBvpUdySs7RxqRMzubDLfvtyHbVlxLPwLxi5YSPN2cO2UyOLPKxcjoD7o8BauPZZ51zkunY22YjFRXYsYFaUZAIoayGRrNh+lZbKe6HRmNHQisrg0OTTOCKqSZ56QtwDiWOIw1hKffQ6B+0Hk31rbptTs9mXQVbVv5XUq/o43Tl/b19fGyCIZrMLe1cZbcjzNdKMoz915Mu1x6n0Fgl0udFHDttxPdTmUZE7S24W9mA2HOTr+AcPE/1rTVR3kZ5244RByQhtXu56uSx+da0kughyb6jKdoAbMIwemgP61fDIWexIbN2xLD7jGWPnG7XIH3HOt+w6d1Is08ZdOGNhc11LhszaUc6Zoze2jA6Mp6MORrBODg8M0pprKHlVJCgAoAKACgAoAKACgCB2jt+xKwgEjQufdB7B8X0rRXQ3zIVO1LhEFi5S9zM5YcTmNlA/CLCtUYRj0Qhzb6jXDwxsoYIBfgbWPYdNaYyuWSOCxDowBkcre2VmuL9hOvzrJqK1t3JD6ZtvDFMTgUklDOuYpqt+RPO1cTxCbyoo6mnbSeCawaUiiPcixjutQkKACoATeMGqSgmWUsDOeC1ZLKsD4zyNqzjCM27j/UxO49+2RPxvw8uPhXa8Jp3yMmqmoxKrsnbGKxBMTzMYIwM4soznkpYC9tLkXr0VlFcZeyuTlqyW3nuO33liV2RgwymxOW44X5Vns1FVc9knhmmrQX21+ZCOUSmHxSSLeNgw7Dempp8oyyhKLxJYIva+yVmFiNeTcwf98qvOMZx2yJpunTNTiVT+zMrFHGVxzUkBh1Wxrgaiq/Ty4k8dj2Wis0mthlwWe6Hey3lw0wmhkcPbKcxLKy9GU8fypD1Nz6vI+XhOlfRY+TL9sXf9T7OLUR/3i3KfxDivzFNr1GeJLBytX4RKtbq3lfqW7Z+0Yp1zwyJIp5owYfKtJxx1QAUAFABQAw2zteLDJnla3QDVmPQCqTmoLLHUaey6W2CyU2DeybGFwqCKAaFsxLsea34AdbVp0kVYt7XyK6+r8PLy92X3+A12nteKAWJu3JF4/0Fa7LYVrMmZdPpLdRLFaKvtHGy4gqHOVGdQEB6n4jz0vXPhq53WqMeEd6zwyrSaac58ywWaTHAaDlXaUDyrkRUu1M+JjUGyxkFu120HkPrVbas1y+Q2uW2Ufiy+4bUk9TXj9TLfaduCxEl4lsKfCOEIk8s7q5AUAFABQBzIt6pKOUSmR80VjWGyvDNMZZM+30x+aX1Y4RjMfxEWHkL+deo8DqxU5s5niEuVEbbCXJhQ3OQlye/h8q6S9qWTHZxwRkUBYGQ/GxI7uA+QrzfiPt3tr5HuvBoeVplF9XyJxFo2zxnK3ZwPYw5is1OonS+H9DVq9DTqY4kufUu2xscJ4lktY6hh0YaGvR1Wb4KS7ngdRS6bZVvszraOzklWzaEaqw4qeyryipLbLoRRfOmanB8kE+Cmj0MQlH2kYAnvVq50/D+fZf3PRVeOwa9tNMBDIwIGGYX5uygfI1SPh8s8tDJ+N044y/od7OwRwoQwt6uVeLL7ra3yuvBl5a11lRFw2s8xPUN2OS79jTtg7WXExBxow9l1+y3Md3MHoa5ltbrltZpjJSWUSVLLBQBBb1bxrhEGmaVvcT/AOzdFFKttUF8TZotHLUzwui6syjaeKmxEgZ2zSucq9BfoOSjWslVcr7En/qPS2yq0Gnbgun6sm9pYgYPDpFF759le/izGu7dbGirPpwjyGj08tbqMSfXlldwsNySbljqWPEmvPynK2W6R7iqmFENkEO8Qtmi/ET5Kf1FdPw2GbTieOW40zXq0dzT5VLHgAT5V6LoeMSy8EUAREzH3mBY97f7FW6Vtlk91yS9UjXdkJZEBNyFFz1NhXz+D3TyeinwiZFbzKe0AFABUAFABUgRu29oR4eMySsABwF9WPQDmar5Lse2KyxkX37GN7RnZllkf3pLsey40HgLV67TU+RQoeiORbarb8rpngnJ0IwKZeUQ/wAtLgyPz8+o7fDgwxFNVyLw7q83YueT3GlmlwRGOjsOFydFHMmlKl2S2xNlmojVBzk+ETWzSIIVQ+9xb8R1Nekoo2QUfQ+faq/zbZWerB9pmtHlmbccjahqfLDcKJtS9V8sncNMViLmmRiVbJrcHFMMa6fC8AY96PYHyY1z9clhM2aZ+yzRq5xpOJpAqlmNgoJJ6AC5oZKTbwjIcbI+KmeZ+B4X4Kg4Dy17ya57zZLJ7CiEdLSoLr3+YvsDA3YzEae7Hf7PNvGu1pNP5ccvqzzPjGt86flx6L9xpvjEc8L/AA2ZT2E2I+lK8ShKVWV2YzwC2ML2n3Rzs7CE1yq4nqLbUhtipQ05y6rGuW/VjYny0rveG1YTmeS8b1G5qv6sjcRPmQR82lIP4VN/0rpdXg46W3MvgOZo8yleotWhrKwZYS2yUvQtWxt9Aiqs8T5gLZkGYG3O3EV5Sfgt1c/Y5R3vxtM45zh+hLNv/ByjmP8AAB9TTV4be+wl6ipfmEW9IC/Dh5D3sg/OmLwq59Wij1dXqNJfSK2YKMNqQTrIOA7lq68JnnDkH4qvbnk4O/0/LDxjvkP/AOaYvB/WRR62HoIyb9Yo8EhX+Y/pVl4Ou8iPx0f7RliN58Y/GYIPuIB8zenR8KpXXLFy18uyREzEsc0jNI3V2JPhfQVuq09da9hYM9moss95kbtJrqwHQ/SmS6MK/eRbtizqcFE7agIAfA2rBFjpr2mOV2SygiKVkU/DYMB3A8KRZRXN5aNlPiFtcdvD+Yznw6RG92eQ6AnViTyVR9BTaaa61lLAnUau7UPEn9OxKbP3QxUwzOVhB5MMz27VBAHnVJ62K4islI6b+5kivo+64p/CNQPnek/jrPRF/wAPAYbR3IxEYvE6zAfDbI9uy5Kk+VNhr/7kVlpU+jK2OJBuCDZlIsQRyI5VvhNTWUZJwlB4aOl41YqXP0e7MN5MSeDgRx9qKSWbuLf5a5Ots3S2rsdCiG2JdqxDijb+7df/AIEVsmYLO1iTlbiq27LXPbamPTSnU2huluhC+O4hY4PWgKAUhHG4s0nZbkv1q2m0m3mRs1viSWVB5b7+ny+JJSTKo6W5V0VFnn2yOx2LR1KsAQdLGmKv1KqxxeUQpwoAIWWUJ9nMPK9r0n8DVnODf/y2o24z9ThIlUWUWArbGKisI5spyk8yfJDLERi3Pw5cw7zYH6VWCfmfAZOX9FEoDWkyBQSANQAE0AMc15z2J9TVfz/Qd0q+o7LVcUc3oA6vQBzI2lBKIjFyVVsfFEluvjrgYM3uZQ4/6Y9o/MDzrBJbZND5rK3F/kawvUJCSV3N2UCv7VILu/8Awwfgj1AI7W4k9LVi1Nu57V0RsqhtXxHGL228jFMLlsps0rC63HEIvxEdTp31xrtZh7YcnQr06S3Wfb+RudmStq2Jnv8AdYKPJRSFO6XcZurXSKF4sPio/cxGf7sqg3/iUAimxsuXfPzKPyZdY4+RXt9VV09c6+pxEdrgkZZo72IVviIvcc9DXT0GsfmbWsfD+DPqdLmvKeV6+nzKniQ2U5eP+9B2nh4135Pg49a9pG14SIKiqAFAUAAcBYcBXn28s6YrUAZDhseblm4sxY97Ek13Iw9hJHNnL2mLy7T6VKrIchi0zuwRVZ3PBVFyf0HadKmUoVrLJhCU3wTeE3Lxbi7+riHQku3iF0+dZJa+K91D1pfVnWK3GxKrdHikP2dUPgTcVEdes8ol6VdmVyVGRikiMjjirCx/qO0aVuhZGazFmadcoPDIm/8A6h/wL+dMh7zCf/WvmOVcU0Rg6vQAUABoAYwn9+/4Vqn5x0v+tfMdmrij2gDy9AHEx0oJRDYk61SRpiSm6swGIzEC4j08TSLPakWfEPqWzbeMth5GHJD9KTjHJWPLSLvtyT1eHjij9kyZYwR8KZfaI7coPnXntXa4Vt92dfTQUp5fbk82bAqgKosFFgOyuVSlk0WtvkkgK3roZT2pAbbT2dHPGY5VDKfMdoPI1KbTyiYyaKhu/uoy4vLKwaOEiRSeMn2Lj7p1PcK6a8Q8yHl/m7/IRLSqD8yPR/oaJSACgDH9u4Mw4maMjTNmXtR9QfA3X+Gu3pbN9aMF8dss+o1ggaR1jjGZ2NlH1J6ADUmm2WKEdzKVwc3g0fZmDhwEYX35nF2IHtufH3UHK+grz2q1azum/kjq1UtrEego+0p24ZIx0sWPncD5VzJa6T91GlUQXXkQj2+wbL6yJ2+z7p8wT9KiOulnlIu9LHGcNDbenCJjMOzxi08F2APvWtcoeqsBp2gV1tHq1ndH6ox3UNLbLv0ZlJcevJHxRgivRQftfQ5c1/TXwYmmItTslNo6jnoKOIvnoK4DNQAxeULMb63QaAEm4PQVntvrqeZvHBohXKyvEV3JCPDzFbiCW3XLb61jfjWiTxv/AHGLQXPsepgcQeGHkIHHVbjwzXpb8e0SeN36Mu/DrkJOrKbFHB6ZG/StC8V0jWfMQn8Hd/aN8VMAPaDL+JSPmRTa9fprHiM0w/DWx5cSKmp7ZZDiElAsq6lfeHVTxqs1xldgTy9j7k+cQJoWCm6upHmKphSWRfMJcl+/tAT4TDYgf8pgJRzUlSjXHYSD3G9eW8RplGLXozt6WSbx6oe/tKxjMxsPr3DnXHhLa8s1bHLhDqKeZxdUCjlnOv8AKOFaVO6XupJfEW4VR955+R3knPxxjuUn6mrYvf5l9iuaV2f3A4Et78rnsX2R8taPIlL35P6cB5yj7sV9eT1NlxD4Bfqbk+Zqy09a7EPU2vudktF7SksnxKTew6qTrp0psZSr5Tyu6/griNnD4fZ/ySSOCARqCLg9lbk01lGZpp4ZDbzbvJilBvllT3HtyPFWHNTTqbnW8oXOCksMYbr7IOFWeSVB6y9gQb3QKDZT0LXqdXqVJbuyRNNWPZ9RRVytd7vK+pA4/wBFHCvPTbcsy5b7f72OmllccJf79xycEzj94cq/ZU8e9v0piplL3uF6L+Svmxj7vL9X/BxNsvDsuQxpbpYVLjX0IVtie7JDYM/s86I7cGZAzHRoXUkXY/ZIH+zVNO/Luw+jH2R82ttL4/Uy6QgGFrj4kPZcm1e2ol7MWeetjlzj9RpPox760yeCkeUSOw9lT4k/uV0HFzog8eZ7BXM1vi9GlXLy/RGivSyn14Rb49yVRc0sskh+zGAv11+deY1H/wBJqZv2MRRtr0NXcXTd7BiwYMr/AGfWkt4gGsD8c1nVTZo/B1/2omMMkMItEir3cT3njXKt1llssyeWOjThYQzxW02EbtJY6H2ALjsHUmoUnOajH7j40rPB6casSHKAptmsBztzqmZylhslVbuof2uQsLnVJQNR8JI59nbypjpays8oqq08pdjjae08pCvYI2gawIBPDMDyPWiqMn06kqpNZIXG7rYeS97Qyfaj9w9CUOnlXT03jOp07Si8r0Znt0kJ84IGXYeIgJsomTrHx8UOv1r1Gk/+k081i32X+hzLvDZ/lGS4eSNsyJJGCdVdGyeYGlbl4no5cwsQv8Jc1icfqWvdWHGOPW4f1SB/ZfO2ZXAJBDR2v1tqDrWPV+IUTzFLLXfsPq0k6n7T/kumzNjpFZ5GzsvC/uoOiAnQDhc61wdkE9xulbKS2r/09m3ijvlTO9uORCw8xpVZXt9CY6Z9ZcfM6wO1vWNaMMW5hgVyfivwqtdk3LC5ZM6FFZlwv3+RNg9a3rPcxfI8Z6hywSkcl6q5cE4GmyMWFaSJiAFIZfwvfTwYNTNJP2XH0ZbURbxL16/Qmq2mUa48i1jzPyXWs+oa249f8cjak85IzZxDF5eTGyk/ZH5E3rBTiUpWdui+RquzFKv06/MeTglSAbEjQ0+fMeBEeHyVKbaUokWMAes1zI2gso95X7eVcx5T5OioR257Cr7xQ2tKCGHFGQkjyBBq3mNdSvkS6x++SvNgsLjn9a5EKcFVQELBTxY2436U1+KaijMIfzgVZp4vHGX6krHsPZyAMUja/Au2a/maw2+Jamb5lJlY6fHCiSLY+KMBUKKPhAsB4CuZO2ybbwx8aWNn2kpNs636XF/KlOE3y0xyrwRzY+IFmDJc+8bi/iaaqrHhNMZsYhPtFQL5hY8Of0pkaJN4wWURk+0lPBr91yB3kaCnrTy9C+EjwYguMwDMOxWP5VPlNPBO6EeMhLtMlFHtZE4EI2Ud7AWqyol/rKrZGTeeWJDEMxyiOVja4XIfd6i/KreTjnK+5O+C7nc2JkGjxyg2uLqfdHE6chUKjPRohWV9hRJJhlvFIC3u3tr4g6eNQ6o+qK+ZWxzeYXzJwFyC6/K170vZD1K74vohvC6xux9cUdgCBFqDfT2lPOnwlLb7Czj1BqUusfuXTd1Y3hRsRnaTW/rA9uJsctsuosa7OnVG1OXX45Ode7FNqHT4Y/8ARxjlBJ/ZvePEZSEX71zbyHGqaiNcnmvr+hFTkl/U6fqO9mYIRLa92OrMeLN1NTVXsRS2xzY5d7UyU8C1EbPLWaUxyiMdoY4gpGnvv8lHE/l40uc3jAyutcyZWN5Hk9f+71/drf8Ame350zTt84Hx27Fn4/4NOrtHGIHbMrSM8UY1CankM2tr9SAK5WslKc3XD0+2TfpoxhFTl0yOcG6tGvC2UadlulTTKLrXyF2qSm/mR2NkeH2lBeLmBqydo6r2UmacOYPj09B0dtnEuH+4g+JhxCi+Rx4XH5g0l2bupdQnB8cELjNkWLepmSNXFmDakaW9k3pFlUJyTl2HxtePaWRnj8bJh09c4heOJbWRxfUixVSNKXDROWVGXLZEnDHcgcHv9EBIzYa8jNcDKpBGlhe+lPn4bbuSUljuR14wxQb4QmMouEJLXvmC2F/vg/SoXh927max9RsapyfGRSTeiPIFTCW4XBReHP2r/OoWhu3cyWB0dLPPOcir70Rg5khs1gthGNB46VRaK9vDYLSvo8jdd7XV2b1OhAF8q5ud+fCmvQT243clno3joxAb0FCzJEwLcRZcpPVhfQ9tR+Bm8JyJen9UwG+MiX9WhS+pFwEB5lba61b8A370v5Kfh+zQ1j34kQFcranhdcgvx1427LVd+HZfvfyKlGKfMRrNvs91tHoosPbsQOgtyq8fDVh5l+hVzS6RE5d95m1ye3qFJbQA1MfDYr83BXzOMbUN8TvfiHy2strHUk5iO61hV4eHVRznkPMl2SQrst8RiHALsWdgFUaAsdBw1tTPw9SxGMVk2UR2wdtr4Rq20tgnD+reKwyRKrPlBUst7mT4he/vDxqdXQ1hxXCXY5dN6nlS7v8A3B1BttkFpUZfvKC6N3Ea+YrHGcl0LypT6McQbYZz7EUrdpUKPNiKsrJlZUxXVolYsSbe0LHvvTlbxyIcFngSklvSZzyXjEbzzhFLMbKBcml5LqLbwiO2QhctO4sZNFB4rGOA7zxqo2xpewu37klu/gxK00rC6lgidojBuf5mYeFdXRV+w5PuZNVPGIrt/knsXiMi34k6AdWPAVqusVcc/b5mWuG94GMkZCPb3mBJPVrVj2va/V/uPUk5LPRfsM8Lh1kw6WupCgAjiCOPz5VmprjOmPqv3HWzlC2XzI1se0JyYjQHRZB7jd/2TSZKUHhjVCM1mH2Ge0Y8HfM6ozHgF1Zu4Lxpe4bDzeiIiLZq4jERwrGka5rsLXNl1IZuFyPhFP08N88F7J+XW5N5LvvVuvFi8K8GVUPGNgAMrr7p05ciOhrt7F6HGVkk85MKTZbxyNHKuWRCVZT1Glx1B5HnWSfDwek0ajbDciVw+EFCWToYwSEeEpirKuZ62DqXWR5g1lwtUcCd5H4iE1RxIciNmiahIzT3dhhLC3Q1dNGScJvseDBv9k0bkQqLH2FF2e3PSo3oYtLPuKYfAKWC5sxJACrqSSdBpU4nJZjFkbaIP+pNGx+j/dB4X9fOuQqLRpoSL8Wa3A20A7TVqamnukZPEdfC2Kqq6IvOLwyyI0bi6sCp7jpWhpNYZyIycXlFGbAT4KT1a3mgbWO5AZTzUE6G3TpXH1NHlvK6M6sLY3Ry+GOxiMQ/uxrGOrtc/wAq/rWbkMQXfJ1GWQj1k6nsyqo8Nb1APD92I6mxCopdmAUC5J4WoKpNvCIjOJyHlYJCDdUJF3PJn6DoKB3ucR6/70JOFHn9mG4T4pbaAdEv7x7RoK00aaVjy+EZ5zjXy+vp/JZ8Lh1jRUQWVRYDsrsxiorCOfKTk8sZbRb97EOVnbxAUD5Max6p+3BfNjql/Tk/kdk1BBEQKDh2bMVF3cEG1hckVhrSlW5fFs2WNq1RxnhIiF2uAoXFgLmAIYi6MD16HsNJy2uRrq5zWN0dJDkwaqL+/KFsFH3TbVqgvzHmx/QkNmwLHisNFHoAJHPUgLYknmSWFa9Cs2/Qz3ybqk38C612DmDPaGy4ZxaaNHH3gLjuPEeFVlFS6jK7Z1vMHgw3bOAkgnmjSRgEkIAOvs8V/wAJFdCrw2qytSWUMfjWprlhvIxO0cQvND4EVWXhMl7sjTHx6b6xQDb8/NEPiaW/DrV3GrxuL6wOX2/Kf+Uv81Vfh93wLf8ANQ/tGj7blLW9WtyL8TS/+PszhsH41xlRE22hOeAjHnV14VLuxb8cn2ijlsROfjUdy0xeEruxUvG730x9jk+sPGVvCwp8fC6l1ET8V1MvzHH7KDxJbvJNaIaOmPRGSeptn70maF6L9lq2JQ2Fo1Mlrc/dXyzE+FGsarq2ruIp9qbb7GxVxzUFACOLwqyKVcXH0PIgjUHtqsoKSwy0ZOLyiOTYEfxPK46F7f5QL+NZo6KpPOBz1U+2F9Bvj9nwlQkUae8CxCjQKb6tzJIFL1GzZsgvsXrnPO6TY2w2AWeYpIoaKNQSpF1Z2uACOBAAJt2ik6OlSk5PsNtscIcdX+xLwbBwyG6QRAjgci/pXRVUFykjI77GsOT+5IAUwUe0AR211t6t/svY9z+z9StZNWvZUvRr9eB9D6x9V+3JxiBmRlvxBHmKRJpxaLw9mSZCnGo8Zw5OR8uUg6HTS4B4isW/Fara7YNbg1PzFys5EMHi2zmGYAOBcEe669R0I5ilkyisbo9B9wHQVBQ73Ww+d5MURow9XF/0wblv4m+Siutoatsdz7iNVPGK126/MslbjGFAGTb+wAY+T7yRse+xX6KK7Xh7/p/Uw6viSZW5IAa3mZSGU2EqGhqmNJIbVRxGqQzmWzIe8fKkTWJxf0Gx5TFQKYVPCKAPQKAPFXUUJEM1L0Uj99N/0k/zNf8AKsXiXSP1J03c0uuUagoAKAI3aMj5rCNnBGlvdvrfMeXKsl/mOWEsr/eo+pRxlvH+9hJtnzMNZUTsVM1vEkfSq/hZNe1L7FvOguiz82PNm4BYVKgliTmZjxZjzPgALdlaaqo1x2oVZY7HljumCwoAKAEcZhxIjIdLi1xxB5Edxqs4KcXF9y0JbWmVr9tyN6uUhJB10DD7Sk6EH5VxLYzreJHQUVJbo9BDGNBILO0bd7C47je4pLkMipx6ZIssqyx/vhIqElQLvLqLZfZvccPKpSb4SGt+y+Mfoibw+zJcQf3imKDmCbSSdlh7i9+p7K20aNt5n09DJO+Nfu8v9EWlEAAAFgNABwArqnPOqACgDH978es2NmZNVXLED1KXzf4iw8K7mghtqy+5z9W8ySIfNW4ynLMKAQ1xCUYLqRCbTUgX6EH51nvXs59DVVLnAl608KksgE1QSe+uqckHoloQF23F3gTDTpJIbRspjkbkt7FSey4A8aRra99WV2K0PbNp9zZMFjo5lDxOrqeakGuEpJ9Dc011HFSQFABQAUAFABQAUAFABQAnPh1cWdVYdGAI+dQ0n1JUmug3Gy4B/wAmP+Rf0qNq9C3mS9WOIoFX3VVe4AfSpwirbfUUqSAoAKAKNvbjZJEnUO0aocgCEgk9Sw18K5FuoslqFWnhZNMYxjDOOxRIcDYBQdAOn9a93GaisJHAknJ5bOxgtfe+X9anzfgRsPf7O+98v61HnfAlV/E8Oyr/AB/4f61Hn/AlV/Ea43YOZWGfl9n+tUndmL4G1ww1yMf/AA3e373l9j/VSvP46DtvJyN1v73/AAf6qr5/wLbRSPdP++/wf6qj8R8A2iy7of33/wAf+up/E/ANg9wW6fEGW4I4ZP8AVVlqu2Ck6s8pl22Ns1ooI5I5MsiCxYLYOoNrOt9a8bOiVWolKuWOen+DqRs3RSksl7gfMoPUA11k8ozHdSAUAFABQAUAFABQB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615113" y="-1081088"/>
            <a:ext cx="20288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1266" name="Picture 2" descr="http://www.photoinpixel.com/mypicture/snow-white-and-the-seven-dwarfs-wallpapers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226733"/>
            <a:ext cx="9180512" cy="515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מלבן 4">
            <a:hlinkClick r:id="rId5" action="ppaction://hlinksldjump"/>
          </p:cNvPr>
          <p:cNvSpPr/>
          <p:nvPr/>
        </p:nvSpPr>
        <p:spPr>
          <a:xfrm>
            <a:off x="4819193" y="-1191933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07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107504" y="404664"/>
            <a:ext cx="4127878" cy="52014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2290" name="Picture 2" descr="http://www.disneyvillains.net/images/evilqueencel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489" y="188640"/>
            <a:ext cx="4925987" cy="615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2884948" y="620688"/>
            <a:ext cx="3312368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סָפַר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מלבן 5">
            <a:hlinkClick r:id="rId3" action="ppaction://hlinksldjump"/>
          </p:cNvPr>
          <p:cNvSpPr/>
          <p:nvPr/>
        </p:nvSpPr>
        <p:spPr>
          <a:xfrm>
            <a:off x="6156176" y="3645024"/>
            <a:ext cx="2736304" cy="22159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זָה</a:t>
            </a:r>
            <a:r>
              <a:rPr lang="he-IL" sz="13800" b="1" cap="none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ָ</a:t>
            </a:r>
            <a:r>
              <a:rPr lang="he-IL" sz="13800" b="1" spc="50" dirty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ב</a:t>
            </a:r>
            <a:endParaRPr lang="he-IL" sz="13800" b="1" cap="none" spc="50" dirty="0">
              <a:ln w="11430"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מלבן 6">
            <a:hlinkClick r:id="rId3" action="ppaction://hlinksldjump"/>
          </p:cNvPr>
          <p:cNvSpPr/>
          <p:nvPr/>
        </p:nvSpPr>
        <p:spPr>
          <a:xfrm>
            <a:off x="3347864" y="3626544"/>
            <a:ext cx="2592288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גַּל</a:t>
            </a:r>
            <a:endParaRPr lang="he-IL" sz="13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מלבן 7">
            <a:hlinkClick r:id="" action="ppaction://hlinkshowjump?jump=nextslide"/>
          </p:cNvPr>
          <p:cNvSpPr/>
          <p:nvPr/>
        </p:nvSpPr>
        <p:spPr>
          <a:xfrm>
            <a:off x="288032" y="3626545"/>
            <a:ext cx="2843808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חָפַר</a:t>
            </a:r>
            <a:endParaRPr lang="he-IL" sz="13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795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648380" y="-963488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1" name="AutoShape 20" descr="data:image/jpeg;base64,/9j/4AAQSkZJRgABAQAAAQABAAD/2wCEAAkGBxQTEhUUEhQWFhUXFxwYGBgYFxgcGRgWGBcWGhocGRUYHCggHBwlHBcUITEhJSktLi4uFx8zODMsNygtLisBCgoKDg0OGxAQGywkICQsLCwsLCwsLCwsLCwsLCwsLCwsLCwsLCwsLCwsLCwsLCwsLCwsLCwsLCwsLCwsLCwsLP/AABEIAO0A1QMBEQACEQEDEQH/xAAcAAABBQEBAQAAAAAAAAAAAAAAAwQFBgcCAQj/xABHEAACAQIDBQQHBQUGBAcBAAABAgMAEQQSIQUGMUFRYXGBkQcTIjJCobFSYnLB0RQjgpLhFWOisuLwM0Nz8RYXJDSjwtII/8QAGwEAAgMBAQEAAAAAAAAAAAAAAAMBAgQFBgf/xAAzEQACAgEDAgMGBQQDAQAAAAAAAQIDEQQSITFBBRNRIjJhcYGRFEKhsdEjUsHwFTPxBv/aAAwDAQACEQMRAD8A3GgAoAKACgAoAKACgAoAKACgAoAKAIzb+34MHH6zEOFHIcWY9FXiatGLl0IbwZFvJ6X5nuuGUQp9o2Zz5+yPn301RhH3uSvL6FGxe900hvJLI57Xb9autRFdEVdeerGy7xODcFgeoJH50fivgHlEvs/0hYuL3MRIOwnMPJ7io86uXWJOyS6Mv263pceR1imh9YzaK0dgb2+JTpbqR5UmzYlmLHUwlOSiW2Hep43H7QFKNzUG6eHxD51m8xrqdV+Gqcc1PlevctyOCAQQQRcEcCKcclpp4Z1QQFABQAUAFABQAUAFABQAUAFABQAUAFABQAUAFABQBXd8t7IsBFmb2pGHsR31Paei9tMrrc38CspYPnPefeSXFTNJMxZjwHJRyCjkKtOxR9mIJd2QRu1I5ZY7jw9yM1wOZsT8qHGXZFobXLEnhE5gjgk98Mx6spt5Cs01cdiiXhseuX8WixbPiwMuiJET0tr86pumup0q69HZ7iiyxbqbEhTEPKkYXIlhbq1/yq0ZNvlidRRVXjZHDYvtTFEuTYkdn6VWcuTdRDbEsm5W9UYUYd82lyr8QFJ4HmLG9MptXunI8S0MnN2w+qL4DWk4R7QAUAFABQAUAFABQAUAFABQAUAFABQAUAFABQBGbx7aTCYd5pOCjQc2Y8FHf+tWjHc8EN4R8y707ekxMryyNd2PgByAHIAU22e1bYlYruyCjjvx86zpepccJiVXgL9tMVij0RVxydjaZ6Vf8RIjYj044HiKPPz1RO08sh1Gh6ioflyJTkuSybsb2GD1kczEhgMr8bW5HsrDdS17h1tHrVuSvfHqSf8AbsfH1qW/EKybLOmGeiWr0uM719ya3VxYSX1pGh+lqmt4lllNTV5tb29y37P3rGTL6woAWCDKNVucvtMCDp06VsVyZyLPD25Zxn1+Y+3c3raXEeof2gwJVrAG41s1tDpfWohdme0TrfDlVV5q+qLjWg5AUAFABQAUAFABQAUAFABQAUAFABQAUAFAGF+mbeEy4r9nU+xALHtkYXbyBA86fX7Mc+pV8syxvaakP2mWAIzsEQEkmwA4kmqyZKRpu7nogd1DYqTJf4EAJHex08qxvUt+4h6qS94tUPomwQGokbtMh/Kqu271J21+g3xnojwhHsNKh/Fm+TCo8+5deSdlbKjtv0TTx3MDrKPsn2W+tjTI6tfnWCrp/tZRdo7NmhbLNGyEcmBHkedaYzjJZTFOLXUZFD0q2Co8jx00a2WRgOl6rKuL5aNFerugtsZPBoWycZmiU30Kg/Kud7smmexpatrjNd0W/wBGmEL4ppT7saEX++5Fh/KG8xTtKm5ORzPG7VGqNa6t5+iNQreeYCgAoAKACgAoAKACgAoAKACgAoAKAM2359J4wzNFhVV3XRnb3Aw4gKDdiPLvpqq9ndLoU3c4Rm//AJs7SDZhMvcY0t5Wv86U2i5WMdjXmkeSQ3d2LMfvMbmrkDGT2RpxNUfBJonoa3b9bM2JkHsxaL2yEcfAH51j1MuNg6pdzYJ8RNmKQooA4vITlv8AdVdT5ikKSQxrI0mkx6e0v7NN9yzxk9zFmHmKupplWhfYO8KYktGVaKeP/iQvbMoPAgjRlPUVfBUmGjBqrimSpMa4rZscgtIiuOjKCPnVfLS6Ft7KPvtuRhzhZvUYeNZQhZSqgG41sLdbUtWThNZfAxJTTWDCcMuYEc660I7uDE+CY2Htj1X7qThfQ8hfr2Vjv07byup2vDvE1RHy5rK7fA+kNyIY1wcXqwNRdjxu97Mb89R5WptCWxYMGunKd8nJ5/jsT1OMgUAFABQAUAFABQAUAFABQAUAFAERvbtE4fBzyr7yocv4m9lfmRV4R3SSIk8LJ8ybVN61anpgVUQ6LrasKXI4ejtp2MLLIyN4YzI4AFySAB1JNgPOkN92WSzwbTisU2yMDDGijNlDsQRrJcF1Knip1FxqNNK56/qybZp91YEcB6RC7MMQHwqsQYS8ZOZWsLZjYaHW/Sq2aeWMxLV2x/Mi8RYmRGAkIZW0DgW1PAMO3kay7nHqOcYyXsjx9mxySxzMP3kdwrA2NmGqm3Few9K11zyZpIk6cUCgBOaO4qk4bkWjLB89ek3dc4LE+tjH7mUkjoraXX8xTtNa+j6oi6OfaRVp3BW9dGySccmZLk370I7QWTZiqPeikdGHec4+TCs0S7L/AFYgKACgAoAKACgAoAKACgAoAKACgCm+ljFqmz2DEAu6Ko6nNmPyUmm0f9iKWe6zAdoiteoWRdZHomt6yRjyObE8TJrlFVsll4QJGl+iPdEu4xco9hT+6B+Jvt9w5VztTbn+nH6miqOFuZszQKR7QB7wDVFHgs2ZP6SNkzwStOYRisOQRrqYRlsFC65VvrcCt2nvjXDa4p/P9jJqKJWy3KbXy9fX4kpuPNiHhMbDPCTaJibshAVirHmBfQ9lqR4lpoQsezjOOPms/oX8O1E51KU+vKz64bWfqaHCKx1o1SHFaRQZqjIYC9GQK/vhshMVh3hce8ND0YagjxrPZPZJSQ6CysM+aJlKZkbirFT3g2NdWMsxMjWHg2L/APngnJix8OaM+Nm/K1QuodjYasQFABQAUAFABQAUAFABQAUAFAHGYnhw6/pUAfP3po2izbRKFmyRooAJNgzXJIHInTyq6e3APko5xF+JprtyuSu3A3kn6Upz9C2BTY2AaeeOJfedgvdfifAXNJnPbFyZaK3PB9QbKwiwxJGgsqKFHcK5tSzyzW/Qeeup+Suw7Vwakq44E4MGie4iqCb+yANTx4VRxyRkXValRwQ2cySWqs54JUcjVp6zStHKBGbX2a01mjnlhlUeyyt7P8cZ0YfOr1288lZRG+zNsmWBmmASSIsko5Bk4kfdIsw76pqOpetHzfj5s8sjjgzs3gWJ/OuvBYikYpPLZ9F+h7d5sJgc0ilZJ29YVPFVsAgI5Gwvb71XXqQy9VJAUAFABQAUAFABQAUAFABQAlfMewfM/oKjqSK1JB8/+nPZbJjhLb2ZY1IP3kJBHllqz5QGZUsDygDUPQ3sAmRsU40W6R35seJHcNPE1g1lv5EaaIfmNmt7NUq90Z3GUjGmD0kOcPRkXMeBwLDmaNyXBnafU9kewqJySQRWSMxuKyqzG5ABNhxPYB1rDOeWaYxKjPvFhvWFMU8kT/eJVF7M0ZKg95vTZaS1LdjKIjqoJ7VhMldkY8ZgqSetiYFo3vf3SAVzfFxFjWdpxfI54nHcig+kPeAQDEQxsC+IkzPY+6oRFt3nLr31toh5sk30Qmx+VH4voUjcXFQxY/DPiAphEnt5hcC4IViOisVPhXTMB9XowIBBBB1BHAjvqxB7QAUAFABQAUAFABQAUAFAHLtYE9BegDjDrZR3fOoXQlitSQZ56boYzgA7/wDEWRfV/iNwR3Zb+VWi8AfP4gDcNKsoKXQrnB4mHN+3h/sUuUXHksuT6V2JgVhgiiUABEA0621PnXn5tyk2zopYWCbh1FbKnwJlwxDGKFUseQJ8qtN4L1tt4IHC7zKArSxvGj6q2jKR2leB7KpsmuWbJaOUm4wabXVdyeusqZ424jRlP+/KomsrKMfMJbZL6MRxOMC2DG2nHkbcf+1Z5zb4ZeEO6O/U5lN+BH1qVXlZI3YZm+29ysQspbDOJIWN2he1xe9wpOmt+etdTS+KSr2ws91cY7Y+RztV4bC3dOCSm+c98/MqG8ay7NeMRsQTCBlZy3qnNsxQXsL208aVGVeobwsL9zW4zpim3kpckjSMSxLMeJNa4wSWEZ5ScnmR4y5bVboyptvoe3kZ4/2ZmPsLmjN/guAV8CR4GnSisJoEzVYZzoG58DyP6GlE4HFBAUAFABQAUAFABQAUAcypcEdQRQwE8I90F+PA940NVj0JfUWqxBm3puwzPgQw4RyK57rMt/8AFVl0YGCQYjKaIT2MiSyS2yQsk8K/alQf4hU6myLrbXUmqL3I+g9qyGNBIOCsCw6pwPle/hXnGuDqV4k8EjhJQbWNwdQabTMTZEdSIGBB5itbSaEp4ZS9ycWgEuDxAGUsQubhe9ivYdLjxptMkuH0Ox4lVJ7dRX1ws/yLTbOxWALtABLhycxU+8o7uPiL8KiylrmIuN+n1aSte2fTPZk7EY5kSUAEEZhfWx/UVl8pPkxvdXJwYqZgBV+EiNjZF7U2ksMbyNwUX7zyFY58vgdGGXg+dN4tqNiZ3kY3udO6uvRV5ccGG+3fPjougigCCtixBfEz9RFzmW9UfKySax6E93pvWnEOjJGqMoLAjMzFeF+IAHGrZxDBHc2eZQEPd8+XzpbLLqLpwF+NSQe0AFABQAUAFABQAUAFADaT2GzfC2jdh5H8qq+HknqODViCI2vh1mR45FBBBVl6g/lUxfJJ8376bqSYKUggmJj7D8iOh6MKJR7kCO4cWbaGGH94D5An8qzah4rYyr3kfScsd1seB0Ncxr2TUn7RA7MmMEn7O59k6wsea/ZPaPpWdPDNU471vX1LLDLW2qzJilEr+292C7mWEqGbV0b3WPUEcDTvkbtNr9kfLsWV29Ud4PZ2LtleZkTsbObdhI+pq2+S4TKWW6bOYwy/sSeFwiQx5Eva5Nybkk6knxpMppCHOVktzGONmCgsxAUakmkTsyPguyMb9Im+Hrz6mEnIDqeprTpqHnfL6CdRcorZHr3/AIKGproGAWigeRgoBJOgAFye4Cpw2Qbd6K/RyYbYnGIM9v3cTAHJf4mHDN2cqsBqhIGnkBVQPBGSbt4D9etBIrUkBQAUAFABQAUAFABQAUAeMtxY8DQAjDdTlP8ACeo6d4qq44JfqI7ShuuYe8vDtHMVL+AJkFjMLHMhWRQ6NxVhcU1PKyD4KtgdycNhsbDLDnBu5ylrqPYI0vr8XWsOve2vC7s06eCeZehoAS61kUcxDOGRO0sAsq5W7wRxVuRB61iksM1VzceUR0O03g9jEAlfhlUXUj74HA0RbQx1qfMPsTMG14mFxIhHYw/WnxuM8qJLsI4neGBeMqk9FNz5CrSuyEdPP0Kftn0m4WO4QmRvlVY0WzfT7l35cPel9uTMd5d858Yct8qclFbqdJGHL5Zns1Ta2w4X6iW7W60uLkCRqPvOeCj8zW6Udi5Rkjya3sn0P4RADM0kjc9cq+Sj86jJJctibuYXC/8At4EVuoF28XOtDYEzlJ4m3d+tQB0qAcKkg6oAKACgAoAKACgAoAKACgAoAKAOJEuO3l31DQHBa6/740JklfAszL0Nx41aHVotL1GcBz4s9I4wP4nNz8lFYPEHlxj82a6Vipv1f7FkRdKrFcCG+RtiYqz219xsJDMr1rJgfkZSbIgJuYkJ/CKMl1ZNdzqXBr6tkRVW6kCwA4g0J4ZGW3yfM2NgaN2RhZlJUjtBtXfjJSSaOZJYbRzhgS6hRckgAdSTYVZPHJB9MbhbvrhcOoI9sgFz2kVZycvaZPThFtyX48OlQVPWYKNSAPKpATjxkbGyuhPQMCfK9ThgL1ABQAUAFABQAUAFABQAUAFABQAUAcq4PAigBGY2PYfr/wBvpUdySs7RxqRMzubDLfvtyHbVlxLPwLxi5YSPN2cO2UyOLPKxcjoD7o8BauPZZ51zkunY22YjFRXYsYFaUZAIoayGRrNh+lZbKe6HRmNHQisrg0OTTOCKqSZ56QtwDiWOIw1hKffQ6B+0Hk31rbptTs9mXQVbVv5XUq/o43Tl/b19fGyCIZrMLe1cZbcjzNdKMoz915Mu1x6n0Fgl0udFHDttxPdTmUZE7S24W9mA2HOTr+AcPE/1rTVR3kZ5244RByQhtXu56uSx+da0kughyb6jKdoAbMIwemgP61fDIWexIbN2xLD7jGWPnG7XIH3HOt+w6d1Is08ZdOGNhc11LhszaUc6Zoze2jA6Mp6MORrBODg8M0pprKHlVJCgAoAKACgAoAKACgCB2jt+xKwgEjQufdB7B8X0rRXQ3zIVO1LhEFi5S9zM5YcTmNlA/CLCtUYRj0Qhzb6jXDwxsoYIBfgbWPYdNaYyuWSOCxDowBkcre2VmuL9hOvzrJqK1t3JD6ZtvDFMTgUklDOuYpqt+RPO1cTxCbyoo6mnbSeCawaUiiPcixjutQkKACoATeMGqSgmWUsDOeC1ZLKsD4zyNqzjCM27j/UxO49+2RPxvw8uPhXa8Jp3yMmqmoxKrsnbGKxBMTzMYIwM4soznkpYC9tLkXr0VlFcZeyuTlqyW3nuO33liV2RgwymxOW44X5Vns1FVc9knhmmrQX21+ZCOUSmHxSSLeNgw7Dempp8oyyhKLxJYIva+yVmFiNeTcwf98qvOMZx2yJpunTNTiVT+zMrFHGVxzUkBh1Wxrgaiq/Ty4k8dj2Wis0mthlwWe6Hey3lw0wmhkcPbKcxLKy9GU8fypD1Nz6vI+XhOlfRY+TL9sXf9T7OLUR/3i3KfxDivzFNr1GeJLBytX4RKtbq3lfqW7Z+0Yp1zwyJIp5owYfKtJxx1QAUAFABQAw2zteLDJnla3QDVmPQCqTmoLLHUaey6W2CyU2DeybGFwqCKAaFsxLsea34AdbVp0kVYt7XyK6+r8PLy92X3+A12nteKAWJu3JF4/0Fa7LYVrMmZdPpLdRLFaKvtHGy4gqHOVGdQEB6n4jz0vXPhq53WqMeEd6zwyrSaac58ywWaTHAaDlXaUDyrkRUu1M+JjUGyxkFu120HkPrVbas1y+Q2uW2Ufiy+4bUk9TXj9TLfaduCxEl4lsKfCOEIk8s7q5AUAFABQBzIt6pKOUSmR80VjWGyvDNMZZM+30x+aX1Y4RjMfxEWHkL+deo8DqxU5s5niEuVEbbCXJhQ3OQlye/h8q6S9qWTHZxwRkUBYGQ/GxI7uA+QrzfiPt3tr5HuvBoeVplF9XyJxFo2zxnK3ZwPYw5is1OonS+H9DVq9DTqY4kufUu2xscJ4lktY6hh0YaGvR1Wb4KS7ngdRS6bZVvszraOzklWzaEaqw4qeyryipLbLoRRfOmanB8kE+Cmj0MQlH2kYAnvVq50/D+fZf3PRVeOwa9tNMBDIwIGGYX5uygfI1SPh8s8tDJ+N044y/od7OwRwoQwt6uVeLL7ra3yuvBl5a11lRFw2s8xPUN2OS79jTtg7WXExBxow9l1+y3Md3MHoa5ltbrltZpjJSWUSVLLBQBBb1bxrhEGmaVvcT/AOzdFFKttUF8TZotHLUzwui6syjaeKmxEgZ2zSucq9BfoOSjWslVcr7En/qPS2yq0Gnbgun6sm9pYgYPDpFF759le/izGu7dbGirPpwjyGj08tbqMSfXlldwsNySbljqWPEmvPynK2W6R7iqmFENkEO8Qtmi/ET5Kf1FdPw2GbTieOW40zXq0dzT5VLHgAT5V6LoeMSy8EUAREzH3mBY97f7FW6Vtlk91yS9UjXdkJZEBNyFFz1NhXz+D3TyeinwiZFbzKe0AFABUAFABUgRu29oR4eMySsABwF9WPQDmar5Lse2KyxkX37GN7RnZllkf3pLsey40HgLV67TU+RQoeiORbarb8rpngnJ0IwKZeUQ/wAtLgyPz8+o7fDgwxFNVyLw7q83YueT3GlmlwRGOjsOFydFHMmlKl2S2xNlmojVBzk+ETWzSIIVQ+9xb8R1Nekoo2QUfQ+faq/zbZWerB9pmtHlmbccjahqfLDcKJtS9V8sncNMViLmmRiVbJrcHFMMa6fC8AY96PYHyY1z9clhM2aZ+yzRq5xpOJpAqlmNgoJJ6AC5oZKTbwjIcbI+KmeZ+B4X4Kg4Dy17ya57zZLJ7CiEdLSoLr3+YvsDA3YzEae7Hf7PNvGu1pNP5ccvqzzPjGt86flx6L9xpvjEc8L/AA2ZT2E2I+lK8ShKVWV2YzwC2ML2n3Rzs7CE1yq4nqLbUhtipQ05y6rGuW/VjYny0rveG1YTmeS8b1G5qv6sjcRPmQR82lIP4VN/0rpdXg46W3MvgOZo8yleotWhrKwZYS2yUvQtWxt9Aiqs8T5gLZkGYG3O3EV5Sfgt1c/Y5R3vxtM45zh+hLNv/ByjmP8AAB9TTV4be+wl6ipfmEW9IC/Dh5D3sg/OmLwq59Wij1dXqNJfSK2YKMNqQTrIOA7lq68JnnDkH4qvbnk4O/0/LDxjvkP/AOaYvB/WRR62HoIyb9Yo8EhX+Y/pVl4Ou8iPx0f7RliN58Y/GYIPuIB8zenR8KpXXLFy18uyREzEsc0jNI3V2JPhfQVuq09da9hYM9moss95kbtJrqwHQ/SmS6MK/eRbtizqcFE7agIAfA2rBFjpr2mOV2SygiKVkU/DYMB3A8KRZRXN5aNlPiFtcdvD+Yznw6RG92eQ6AnViTyVR9BTaaa61lLAnUau7UPEn9OxKbP3QxUwzOVhB5MMz27VBAHnVJ62K4islI6b+5kivo+64p/CNQPnek/jrPRF/wAPAYbR3IxEYvE6zAfDbI9uy5Kk+VNhr/7kVlpU+jK2OJBuCDZlIsQRyI5VvhNTWUZJwlB4aOl41YqXP0e7MN5MSeDgRx9qKSWbuLf5a5Ots3S2rsdCiG2JdqxDijb+7df/AIEVsmYLO1iTlbiq27LXPbamPTSnU2huluhC+O4hY4PWgKAUhHG4s0nZbkv1q2m0m3mRs1viSWVB5b7+ny+JJSTKo6W5V0VFnn2yOx2LR1KsAQdLGmKv1KqxxeUQpwoAIWWUJ9nMPK9r0n8DVnODf/y2o24z9ThIlUWUWArbGKisI5spyk8yfJDLERi3Pw5cw7zYH6VWCfmfAZOX9FEoDWkyBQSANQAE0AMc15z2J9TVfz/Qd0q+o7LVcUc3oA6vQBzI2lBKIjFyVVsfFEluvjrgYM3uZQ4/6Y9o/MDzrBJbZND5rK3F/kawvUJCSV3N2UCv7VILu/8Awwfgj1AI7W4k9LVi1Nu57V0RsqhtXxHGL228jFMLlsps0rC63HEIvxEdTp31xrtZh7YcnQr06S3Wfb+RudmStq2Jnv8AdYKPJRSFO6XcZurXSKF4sPio/cxGf7sqg3/iUAimxsuXfPzKPyZdY4+RXt9VV09c6+pxEdrgkZZo72IVviIvcc9DXT0GsfmbWsfD+DPqdLmvKeV6+nzKniQ2U5eP+9B2nh4135Pg49a9pG14SIKiqAFAUAAcBYcBXn28s6YrUAZDhseblm4sxY97Ek13Iw9hJHNnL2mLy7T6VKrIchi0zuwRVZ3PBVFyf0HadKmUoVrLJhCU3wTeE3Lxbi7+riHQku3iF0+dZJa+K91D1pfVnWK3GxKrdHikP2dUPgTcVEdes8ol6VdmVyVGRikiMjjirCx/qO0aVuhZGazFmadcoPDIm/8A6h/wL+dMh7zCf/WvmOVcU0Rg6vQAUABoAYwn9+/4Vqn5x0v+tfMdmrij2gDy9AHEx0oJRDYk61SRpiSm6swGIzEC4j08TSLPakWfEPqWzbeMth5GHJD9KTjHJWPLSLvtyT1eHjij9kyZYwR8KZfaI7coPnXntXa4Vt92dfTQUp5fbk82bAqgKosFFgOyuVSlk0WtvkkgK3roZT2pAbbT2dHPGY5VDKfMdoPI1KbTyiYyaKhu/uoy4vLKwaOEiRSeMn2Lj7p1PcK6a8Q8yHl/m7/IRLSqD8yPR/oaJSACgDH9u4Mw4maMjTNmXtR9QfA3X+Gu3pbN9aMF8dss+o1ggaR1jjGZ2NlH1J6ADUmm2WKEdzKVwc3g0fZmDhwEYX35nF2IHtufH3UHK+grz2q1azum/kjq1UtrEego+0p24ZIx0sWPncD5VzJa6T91GlUQXXkQj2+wbL6yJ2+z7p8wT9KiOulnlIu9LHGcNDbenCJjMOzxi08F2APvWtcoeqsBp2gV1tHq1ndH6ox3UNLbLv0ZlJcevJHxRgivRQftfQ5c1/TXwYmmItTslNo6jnoKOIvnoK4DNQAxeULMb63QaAEm4PQVntvrqeZvHBohXKyvEV3JCPDzFbiCW3XLb61jfjWiTxv/AHGLQXPsepgcQeGHkIHHVbjwzXpb8e0SeN36Mu/DrkJOrKbFHB6ZG/StC8V0jWfMQn8Hd/aN8VMAPaDL+JSPmRTa9fprHiM0w/DWx5cSKmp7ZZDiElAsq6lfeHVTxqs1xldgTy9j7k+cQJoWCm6upHmKphSWRfMJcl+/tAT4TDYgf8pgJRzUlSjXHYSD3G9eW8RplGLXozt6WSbx6oe/tKxjMxsPr3DnXHhLa8s1bHLhDqKeZxdUCjlnOv8AKOFaVO6XupJfEW4VR955+R3knPxxjuUn6mrYvf5l9iuaV2f3A4Et78rnsX2R8taPIlL35P6cB5yj7sV9eT1NlxD4Bfqbk+Zqy09a7EPU2vudktF7SksnxKTew6qTrp0psZSr5Tyu6/griNnD4fZ/ySSOCARqCLg9lbk01lGZpp4ZDbzbvJilBvllT3HtyPFWHNTTqbnW8oXOCksMYbr7IOFWeSVB6y9gQb3QKDZT0LXqdXqVJbuyRNNWPZ9RRVytd7vK+pA4/wBFHCvPTbcsy5b7f72OmllccJf79xycEzj94cq/ZU8e9v0piplL3uF6L+Svmxj7vL9X/BxNsvDsuQxpbpYVLjX0IVtie7JDYM/s86I7cGZAzHRoXUkXY/ZIH+zVNO/Luw+jH2R82ttL4/Uy6QgGFrj4kPZcm1e2ol7MWeetjlzj9RpPox760yeCkeUSOw9lT4k/uV0HFzog8eZ7BXM1vi9GlXLy/RGivSyn14Rb49yVRc0sskh+zGAv11+deY1H/wBJqZv2MRRtr0NXcXTd7BiwYMr/AGfWkt4gGsD8c1nVTZo/B1/2omMMkMItEir3cT3njXKt1llssyeWOjThYQzxW02EbtJY6H2ALjsHUmoUnOajH7j40rPB6casSHKAptmsBztzqmZylhslVbuof2uQsLnVJQNR8JI59nbypjpays8oqq08pdjjae08pCvYI2gawIBPDMDyPWiqMn06kqpNZIXG7rYeS97Qyfaj9w9CUOnlXT03jOp07Si8r0Znt0kJ84IGXYeIgJsomTrHx8UOv1r1Gk/+k081i32X+hzLvDZ/lGS4eSNsyJJGCdVdGyeYGlbl4no5cwsQv8Jc1icfqWvdWHGOPW4f1SB/ZfO2ZXAJBDR2v1tqDrWPV+IUTzFLLXfsPq0k6n7T/kumzNjpFZ5GzsvC/uoOiAnQDhc61wdkE9xulbKS2r/09m3ijvlTO9uORCw8xpVZXt9CY6Z9ZcfM6wO1vWNaMMW5hgVyfivwqtdk3LC5ZM6FFZlwv3+RNg9a3rPcxfI8Z6hywSkcl6q5cE4GmyMWFaSJiAFIZfwvfTwYNTNJP2XH0ZbURbxL16/Qmq2mUa48i1jzPyXWs+oa249f8cjak85IzZxDF5eTGyk/ZH5E3rBTiUpWdui+RquzFKv06/MeTglSAbEjQ0+fMeBEeHyVKbaUokWMAes1zI2gso95X7eVcx5T5OioR257Cr7xQ2tKCGHFGQkjyBBq3mNdSvkS6x++SvNgsLjn9a5EKcFVQELBTxY2436U1+KaijMIfzgVZp4vHGX6krHsPZyAMUja/Au2a/maw2+Jamb5lJlY6fHCiSLY+KMBUKKPhAsB4CuZO2ybbwx8aWNn2kpNs636XF/KlOE3y0xyrwRzY+IFmDJc+8bi/iaaqrHhNMZsYhPtFQL5hY8Of0pkaJN4wWURk+0lPBr91yB3kaCnrTy9C+EjwYguMwDMOxWP5VPlNPBO6EeMhLtMlFHtZE4EI2Ud7AWqyol/rKrZGTeeWJDEMxyiOVja4XIfd6i/KreTjnK+5O+C7nc2JkGjxyg2uLqfdHE6chUKjPRohWV9hRJJhlvFIC3u3tr4g6eNQ6o+qK+ZWxzeYXzJwFyC6/K170vZD1K74vohvC6xux9cUdgCBFqDfT2lPOnwlLb7Czj1BqUusfuXTd1Y3hRsRnaTW/rA9uJsctsuosa7OnVG1OXX45Ode7FNqHT4Y/8ARxjlBJ/ZvePEZSEX71zbyHGqaiNcnmvr+hFTkl/U6fqO9mYIRLa92OrMeLN1NTVXsRS2xzY5d7UyU8C1EbPLWaUxyiMdoY4gpGnvv8lHE/l40uc3jAyutcyZWN5Hk9f+71/drf8Ame350zTt84Hx27Fn4/4NOrtHGIHbMrSM8UY1CankM2tr9SAK5WslKc3XD0+2TfpoxhFTl0yOcG6tGvC2UadlulTTKLrXyF2qSm/mR2NkeH2lBeLmBqydo6r2UmacOYPj09B0dtnEuH+4g+JhxCi+Rx4XH5g0l2bupdQnB8cELjNkWLepmSNXFmDakaW9k3pFlUJyTl2HxtePaWRnj8bJh09c4heOJbWRxfUixVSNKXDROWVGXLZEnDHcgcHv9EBIzYa8jNcDKpBGlhe+lPn4bbuSUljuR14wxQb4QmMouEJLXvmC2F/vg/SoXh927max9RsapyfGRSTeiPIFTCW4XBReHP2r/OoWhu3cyWB0dLPPOcir70Rg5khs1gthGNB46VRaK9vDYLSvo8jdd7XV2b1OhAF8q5ud+fCmvQT243clno3joxAb0FCzJEwLcRZcpPVhfQ9tR+Bm8JyJen9UwG+MiX9WhS+pFwEB5lba61b8A370v5Kfh+zQ1j34kQFcranhdcgvx1427LVd+HZfvfyKlGKfMRrNvs91tHoosPbsQOgtyq8fDVh5l+hVzS6RE5d95m1ye3qFJbQA1MfDYr83BXzOMbUN8TvfiHy2strHUk5iO61hV4eHVRznkPMl2SQrst8RiHALsWdgFUaAsdBw1tTPw9SxGMVk2UR2wdtr4Rq20tgnD+reKwyRKrPlBUst7mT4he/vDxqdXQ1hxXCXY5dN6nlS7v8A3B1BttkFpUZfvKC6N3Ea+YrHGcl0LypT6McQbYZz7EUrdpUKPNiKsrJlZUxXVolYsSbe0LHvvTlbxyIcFngSklvSZzyXjEbzzhFLMbKBcml5LqLbwiO2QhctO4sZNFB4rGOA7zxqo2xpewu37klu/gxK00rC6lgidojBuf5mYeFdXRV+w5PuZNVPGIrt/knsXiMi34k6AdWPAVqusVcc/b5mWuG94GMkZCPb3mBJPVrVj2va/V/uPUk5LPRfsM8Lh1kw6WupCgAjiCOPz5VmprjOmPqv3HWzlC2XzI1se0JyYjQHRZB7jd/2TSZKUHhjVCM1mH2Ge0Y8HfM6ozHgF1Zu4Lxpe4bDzeiIiLZq4jERwrGka5rsLXNl1IZuFyPhFP08N88F7J+XW5N5LvvVuvFi8K8GVUPGNgAMrr7p05ciOhrt7F6HGVkk85MKTZbxyNHKuWRCVZT1Glx1B5HnWSfDwek0ajbDciVw+EFCWToYwSEeEpirKuZ62DqXWR5g1lwtUcCd5H4iE1RxIciNmiahIzT3dhhLC3Q1dNGScJvseDBv9k0bkQqLH2FF2e3PSo3oYtLPuKYfAKWC5sxJACrqSSdBpU4nJZjFkbaIP+pNGx+j/dB4X9fOuQqLRpoSL8Wa3A20A7TVqamnukZPEdfC2Kqq6IvOLwyyI0bi6sCp7jpWhpNYZyIycXlFGbAT4KT1a3mgbWO5AZTzUE6G3TpXH1NHlvK6M6sLY3Ry+GOxiMQ/uxrGOrtc/wAq/rWbkMQXfJ1GWQj1k6nsyqo8Nb1APD92I6mxCopdmAUC5J4WoKpNvCIjOJyHlYJCDdUJF3PJn6DoKB3ucR6/70JOFHn9mG4T4pbaAdEv7x7RoK00aaVjy+EZ5zjXy+vp/JZ8Lh1jRUQWVRYDsrsxiorCOfKTk8sZbRb97EOVnbxAUD5Max6p+3BfNjql/Tk/kdk1BBEQKDh2bMVF3cEG1hckVhrSlW5fFs2WNq1RxnhIiF2uAoXFgLmAIYi6MD16HsNJy2uRrq5zWN0dJDkwaqL+/KFsFH3TbVqgvzHmx/QkNmwLHisNFHoAJHPUgLYknmSWFa9Cs2/Qz3ybqk38C612DmDPaGy4ZxaaNHH3gLjuPEeFVlFS6jK7Z1vMHgw3bOAkgnmjSRgEkIAOvs8V/wAJFdCrw2qytSWUMfjWprlhvIxO0cQvND4EVWXhMl7sjTHx6b6xQDb8/NEPiaW/DrV3GrxuL6wOX2/Kf+Uv81Vfh93wLf8ANQ/tGj7blLW9WtyL8TS/+PszhsH41xlRE22hOeAjHnV14VLuxb8cn2ijlsROfjUdy0xeEruxUvG730x9jk+sPGVvCwp8fC6l1ET8V1MvzHH7KDxJbvJNaIaOmPRGSeptn70maF6L9lq2JQ2Fo1Mlrc/dXyzE+FGsarq2ruIp9qbb7GxVxzUFACOLwqyKVcXH0PIgjUHtqsoKSwy0ZOLyiOTYEfxPK46F7f5QL+NZo6KpPOBz1U+2F9Bvj9nwlQkUae8CxCjQKb6tzJIFL1GzZsgvsXrnPO6TY2w2AWeYpIoaKNQSpF1Z2uACOBAAJt2ik6OlSk5PsNtscIcdX+xLwbBwyG6QRAjgci/pXRVUFykjI77GsOT+5IAUwUe0AR211t6t/svY9z+z9StZNWvZUvRr9eB9D6x9V+3JxiBmRlvxBHmKRJpxaLw9mSZCnGo8Zw5OR8uUg6HTS4B4isW/Fara7YNbg1PzFys5EMHi2zmGYAOBcEe669R0I5ilkyisbo9B9wHQVBQ73Ww+d5MURow9XF/0wblv4m+Siutoatsdz7iNVPGK126/MslbjGFAGTb+wAY+T7yRse+xX6KK7Xh7/p/Uw6viSZW5IAa3mZSGU2EqGhqmNJIbVRxGqQzmWzIe8fKkTWJxf0Gx5TFQKYVPCKAPQKAPFXUUJEM1L0Uj99N/0k/zNf8AKsXiXSP1J03c0uuUagoAKAI3aMj5rCNnBGlvdvrfMeXKsl/mOWEsr/eo+pRxlvH+9hJtnzMNZUTsVM1vEkfSq/hZNe1L7FvOguiz82PNm4BYVKgliTmZjxZjzPgALdlaaqo1x2oVZY7HljumCwoAKAEcZhxIjIdLi1xxB5Edxqs4KcXF9y0JbWmVr9tyN6uUhJB10DD7Sk6EH5VxLYzreJHQUVJbo9BDGNBILO0bd7C47je4pLkMipx6ZIssqyx/vhIqElQLvLqLZfZvccPKpSb4SGt+y+Mfoibw+zJcQf3imKDmCbSSdlh7i9+p7K20aNt5n09DJO+Nfu8v9EWlEAAAFgNABwArqnPOqACgDH978es2NmZNVXLED1KXzf4iw8K7mghtqy+5z9W8ySIfNW4ynLMKAQ1xCUYLqRCbTUgX6EH51nvXs59DVVLnAl608KksgE1QSe+uqckHoloQF23F3gTDTpJIbRspjkbkt7FSey4A8aRra99WV2K0PbNp9zZMFjo5lDxOrqeakGuEpJ9Dc011HFSQFABQAUAFABQAUAFABQAnPh1cWdVYdGAI+dQ0n1JUmug3Gy4B/wAmP+Rf0qNq9C3mS9WOIoFX3VVe4AfSpwirbfUUqSAoAKAKNvbjZJEnUO0aocgCEgk9Sw18K5FuoslqFWnhZNMYxjDOOxRIcDYBQdAOn9a93GaisJHAknJ5bOxgtfe+X9anzfgRsPf7O+98v61HnfAlV/E8Oyr/AB/4f61Hn/AlV/Ea43YOZWGfl9n+tUndmL4G1ww1yMf/AA3e373l9j/VSvP46DtvJyN1v73/AAf6qr5/wLbRSPdP++/wf6qj8R8A2iy7of33/wAf+up/E/ANg9wW6fEGW4I4ZP8AVVlqu2Ck6s8pl22Ns1ooI5I5MsiCxYLYOoNrOt9a8bOiVWolKuWOen+DqRs3RSksl7gfMoPUA11k8ozHdSAUAFABQAUAFABQB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615113" y="-1081088"/>
            <a:ext cx="20288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3314" name="Picture 2" descr="Princess Snow White with Princ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64" y="2052161"/>
            <a:ext cx="4508759" cy="428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7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948178" y="-387424"/>
            <a:ext cx="753764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2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694363" y="-10890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24578" name="Picture 2" descr="Realistic Old Hag - snow-white-and-the-seven-dwarfs Fan Ar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59453"/>
            <a:ext cx="5235321" cy="417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3203847" y="476672"/>
            <a:ext cx="3169667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עָטַף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מלבן 6">
            <a:hlinkClick r:id="rId3" action="ppaction://hlinksldjump"/>
          </p:cNvPr>
          <p:cNvSpPr/>
          <p:nvPr/>
        </p:nvSpPr>
        <p:spPr>
          <a:xfrm>
            <a:off x="3419872" y="3613111"/>
            <a:ext cx="2592288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גַן</a:t>
            </a:r>
            <a:endParaRPr lang="he-IL" sz="13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מלבן 7">
            <a:hlinkClick r:id="" action="ppaction://hlinkshowjump?jump=nextslide"/>
          </p:cNvPr>
          <p:cNvSpPr/>
          <p:nvPr/>
        </p:nvSpPr>
        <p:spPr>
          <a:xfrm>
            <a:off x="72008" y="3626545"/>
            <a:ext cx="3275856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שָׁט</a:t>
            </a:r>
            <a:r>
              <a:rPr lang="he-IL" sz="13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ַף</a:t>
            </a:r>
            <a:endParaRPr lang="he-IL" sz="13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מלבן 8">
            <a:hlinkClick r:id="rId3" action="ppaction://hlinksldjump"/>
          </p:cNvPr>
          <p:cNvSpPr/>
          <p:nvPr/>
        </p:nvSpPr>
        <p:spPr>
          <a:xfrm>
            <a:off x="6101697" y="3611754"/>
            <a:ext cx="3006807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פָּתַח</a:t>
            </a:r>
            <a:endParaRPr lang="he-IL" sz="13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600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appy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94" y="764704"/>
            <a:ext cx="4593511" cy="545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758981" y="-827541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1" name="AutoShape 20" descr="data:image/jpeg;base64,/9j/4AAQSkZJRgABAQAAAQABAAD/2wCEAAkGBxQTEhUUEhQWFhUXFxwYGBgYFxgcGRgWGBcWGhocGRUYHCggHBwlHBcUITEhJSktLi4uFx8zODMsNygtLisBCgoKDg0OGxAQGywkICQsLCwsLCwsLCwsLCwsLCwsLCwsLCwsLCwsLCwsLCwsLCwsLCwsLCwsLCwsLCwsLCwsLP/AABEIAO0A1QMBEQACEQEDEQH/xAAcAAABBQEBAQAAAAAAAAAAAAAAAwQFBgcCAQj/xABHEAACAQIDBQQHBQUGBAcBAAABAgMAEQQSIQUGMUFRYXGBkQcTIjJCobFSYnLB0RQjgpLhFWOisuLwM0Nz8RYXJDSjwtII/8QAGwEAAgMBAQEAAAAAAAAAAAAAAAMBAgQFBgf/xAAzEQACAgEDAgMGBQQDAQAAAAAAAQIDEQQSITFBBRNRIjJhcYGRFEKhsdEjUsHwFTPxBv/aAAwDAQACEQMRAD8A3GgAoAKACgAoAKACgAoAKACgAoAKAIzb+34MHH6zEOFHIcWY9FXiatGLl0IbwZFvJ6X5nuuGUQp9o2Zz5+yPn301RhH3uSvL6FGxe900hvJLI57Xb9autRFdEVdeerGy7xODcFgeoJH50fivgHlEvs/0hYuL3MRIOwnMPJ7io86uXWJOyS6Mv263pceR1imh9YzaK0dgb2+JTpbqR5UmzYlmLHUwlOSiW2Hep43H7QFKNzUG6eHxD51m8xrqdV+Gqcc1PlevctyOCAQQQRcEcCKcclpp4Z1QQFABQAUAFABQAUAFABQAUAFABQAUAFABQAUAFABQBXd8t7IsBFmb2pGHsR31Paei9tMrrc38CspYPnPefeSXFTNJMxZjwHJRyCjkKtOxR9mIJd2QRu1I5ZY7jw9yM1wOZsT8qHGXZFobXLEnhE5gjgk98Mx6spt5Cs01cdiiXhseuX8WixbPiwMuiJET0tr86pumup0q69HZ7iiyxbqbEhTEPKkYXIlhbq1/yq0ZNvlidRRVXjZHDYvtTFEuTYkdn6VWcuTdRDbEsm5W9UYUYd82lyr8QFJ4HmLG9MptXunI8S0MnN2w+qL4DWk4R7QAUAFABQAUAFABQAUAFABQAUAFABQAUAFABQBGbx7aTCYd5pOCjQc2Y8FHf+tWjHc8EN4R8y707ekxMryyNd2PgByAHIAU22e1bYlYruyCjjvx86zpepccJiVXgL9tMVij0RVxydjaZ6Vf8RIjYj044HiKPPz1RO08sh1Gh6ioflyJTkuSybsb2GD1kczEhgMr8bW5HsrDdS17h1tHrVuSvfHqSf8AbsfH1qW/EKybLOmGeiWr0uM719ya3VxYSX1pGh+lqmt4lllNTV5tb29y37P3rGTL6woAWCDKNVucvtMCDp06VsVyZyLPD25Zxn1+Y+3c3raXEeof2gwJVrAG41s1tDpfWohdme0TrfDlVV5q+qLjWg5AUAFABQAUAFABQAUAFABQAUAFABQAUAFAGF+mbeEy4r9nU+xALHtkYXbyBA86fX7Mc+pV8syxvaakP2mWAIzsEQEkmwA4kmqyZKRpu7nogd1DYqTJf4EAJHex08qxvUt+4h6qS94tUPomwQGokbtMh/Kqu271J21+g3xnojwhHsNKh/Fm+TCo8+5deSdlbKjtv0TTx3MDrKPsn2W+tjTI6tfnWCrp/tZRdo7NmhbLNGyEcmBHkedaYzjJZTFOLXUZFD0q2Co8jx00a2WRgOl6rKuL5aNFerugtsZPBoWycZmiU30Kg/Kud7smmexpatrjNd0W/wBGmEL4ppT7saEX++5Fh/KG8xTtKm5ORzPG7VGqNa6t5+iNQreeYCgAoAKACgAoAKACgAoAKACgAoAKAM2359J4wzNFhVV3XRnb3Aw4gKDdiPLvpqq9ndLoU3c4Rm//AJs7SDZhMvcY0t5Wv86U2i5WMdjXmkeSQ3d2LMfvMbmrkDGT2RpxNUfBJonoa3b9bM2JkHsxaL2yEcfAH51j1MuNg6pdzYJ8RNmKQooA4vITlv8AdVdT5ikKSQxrI0mkx6e0v7NN9yzxk9zFmHmKupplWhfYO8KYktGVaKeP/iQvbMoPAgjRlPUVfBUmGjBqrimSpMa4rZscgtIiuOjKCPnVfLS6Ft7KPvtuRhzhZvUYeNZQhZSqgG41sLdbUtWThNZfAxJTTWDCcMuYEc660I7uDE+CY2Htj1X7qThfQ8hfr2Vjv07byup2vDvE1RHy5rK7fA+kNyIY1wcXqwNRdjxu97Mb89R5WptCWxYMGunKd8nJ5/jsT1OMgUAFABQAUAFABQAUAFABQAUAFAERvbtE4fBzyr7yocv4m9lfmRV4R3SSIk8LJ8ybVN61anpgVUQ6LrasKXI4ejtp2MLLIyN4YzI4AFySAB1JNgPOkN92WSzwbTisU2yMDDGijNlDsQRrJcF1Knip1FxqNNK56/qybZp91YEcB6RC7MMQHwqsQYS8ZOZWsLZjYaHW/Sq2aeWMxLV2x/Mi8RYmRGAkIZW0DgW1PAMO3kay7nHqOcYyXsjx9mxySxzMP3kdwrA2NmGqm3Few9K11zyZpIk6cUCgBOaO4qk4bkWjLB89ek3dc4LE+tjH7mUkjoraXX8xTtNa+j6oi6OfaRVp3BW9dGySccmZLk370I7QWTZiqPeikdGHec4+TCs0S7L/AFYgKACgAoAKACgAoAKACgAoAKACgCm+ljFqmz2DEAu6Ko6nNmPyUmm0f9iKWe6zAdoiteoWRdZHomt6yRjyObE8TJrlFVsll4QJGl+iPdEu4xco9hT+6B+Jvt9w5VztTbn+nH6miqOFuZszQKR7QB7wDVFHgs2ZP6SNkzwStOYRisOQRrqYRlsFC65VvrcCt2nvjXDa4p/P9jJqKJWy3KbXy9fX4kpuPNiHhMbDPCTaJibshAVirHmBfQ9lqR4lpoQsezjOOPms/oX8O1E51KU+vKz64bWfqaHCKx1o1SHFaRQZqjIYC9GQK/vhshMVh3hce8ND0YagjxrPZPZJSQ6CysM+aJlKZkbirFT3g2NdWMsxMjWHg2L/APngnJix8OaM+Nm/K1QuodjYasQFABQAUAFABQAUAFABQAUAFAHGYnhw6/pUAfP3po2izbRKFmyRooAJNgzXJIHInTyq6e3APko5xF+JprtyuSu3A3kn6Upz9C2BTY2AaeeOJfedgvdfifAXNJnPbFyZaK3PB9QbKwiwxJGgsqKFHcK5tSzyzW/Qeeup+Suw7Vwakq44E4MGie4iqCb+yANTx4VRxyRkXValRwQ2cySWqs54JUcjVp6zStHKBGbX2a01mjnlhlUeyyt7P8cZ0YfOr1288lZRG+zNsmWBmmASSIsko5Bk4kfdIsw76pqOpetHzfj5s8sjjgzs3gWJ/OuvBYikYpPLZ9F+h7d5sJgc0ilZJ29YVPFVsAgI5Gwvb71XXqQy9VJAUAFABQAUAFABQAUAFABQAlfMewfM/oKjqSK1JB8/+nPZbJjhLb2ZY1IP3kJBHllqz5QGZUsDygDUPQ3sAmRsU40W6R35seJHcNPE1g1lv5EaaIfmNmt7NUq90Z3GUjGmD0kOcPRkXMeBwLDmaNyXBnafU9kewqJySQRWSMxuKyqzG5ABNhxPYB1rDOeWaYxKjPvFhvWFMU8kT/eJVF7M0ZKg95vTZaS1LdjKIjqoJ7VhMldkY8ZgqSetiYFo3vf3SAVzfFxFjWdpxfI54nHcig+kPeAQDEQxsC+IkzPY+6oRFt3nLr31toh5sk30Qmx+VH4voUjcXFQxY/DPiAphEnt5hcC4IViOisVPhXTMB9XowIBBBB1BHAjvqxB7QAUAFABQAUAFABQAUAFAHLtYE9BegDjDrZR3fOoXQlitSQZ56boYzgA7/wDEWRfV/iNwR3Zb+VWi8AfP4gDcNKsoKXQrnB4mHN+3h/sUuUXHksuT6V2JgVhgiiUABEA0621PnXn5tyk2zopYWCbh1FbKnwJlwxDGKFUseQJ8qtN4L1tt4IHC7zKArSxvGj6q2jKR2leB7KpsmuWbJaOUm4wabXVdyeusqZ424jRlP+/KomsrKMfMJbZL6MRxOMC2DG2nHkbcf+1Z5zb4ZeEO6O/U5lN+BH1qVXlZI3YZm+29ysQspbDOJIWN2he1xe9wpOmt+etdTS+KSr2ws91cY7Y+RztV4bC3dOCSm+c98/MqG8ay7NeMRsQTCBlZy3qnNsxQXsL208aVGVeobwsL9zW4zpim3kpckjSMSxLMeJNa4wSWEZ5ScnmR4y5bVboyptvoe3kZ4/2ZmPsLmjN/guAV8CR4GnSisJoEzVYZzoG58DyP6GlE4HFBAUAFABQAUAFABQAUAcypcEdQRQwE8I90F+PA940NVj0JfUWqxBm3puwzPgQw4RyK57rMt/8AFVl0YGCQYjKaIT2MiSyS2yQsk8K/alQf4hU6myLrbXUmqL3I+g9qyGNBIOCsCw6pwPle/hXnGuDqV4k8EjhJQbWNwdQabTMTZEdSIGBB5itbSaEp4ZS9ycWgEuDxAGUsQubhe9ivYdLjxptMkuH0Ox4lVJ7dRX1ws/yLTbOxWALtABLhycxU+8o7uPiL8KiylrmIuN+n1aSte2fTPZk7EY5kSUAEEZhfWx/UVl8pPkxvdXJwYqZgBV+EiNjZF7U2ksMbyNwUX7zyFY58vgdGGXg+dN4tqNiZ3kY3udO6uvRV5ccGG+3fPjougigCCtixBfEz9RFzmW9UfKySax6E93pvWnEOjJGqMoLAjMzFeF+IAHGrZxDBHc2eZQEPd8+XzpbLLqLpwF+NSQe0AFABQAUAFABQAUAFADaT2GzfC2jdh5H8qq+HknqODViCI2vh1mR45FBBBVl6g/lUxfJJ8376bqSYKUggmJj7D8iOh6MKJR7kCO4cWbaGGH94D5An8qzah4rYyr3kfScsd1seB0Ncxr2TUn7RA7MmMEn7O59k6wsea/ZPaPpWdPDNU471vX1LLDLW2qzJilEr+292C7mWEqGbV0b3WPUEcDTvkbtNr9kfLsWV29Ud4PZ2LtleZkTsbObdhI+pq2+S4TKWW6bOYwy/sSeFwiQx5Eva5Nybkk6knxpMppCHOVktzGONmCgsxAUakmkTsyPguyMb9Im+Hrz6mEnIDqeprTpqHnfL6CdRcorZHr3/AIKGproGAWigeRgoBJOgAFye4Cpw2Qbd6K/RyYbYnGIM9v3cTAHJf4mHDN2cqsBqhIGnkBVQPBGSbt4D9etBIrUkBQAUAFABQAUAFABQAUAeMtxY8DQAjDdTlP8ACeo6d4qq44JfqI7ShuuYe8vDtHMVL+AJkFjMLHMhWRQ6NxVhcU1PKyD4KtgdycNhsbDLDnBu5ylrqPYI0vr8XWsOve2vC7s06eCeZehoAS61kUcxDOGRO0sAsq5W7wRxVuRB61iksM1VzceUR0O03g9jEAlfhlUXUj74HA0RbQx1qfMPsTMG14mFxIhHYw/WnxuM8qJLsI4neGBeMqk9FNz5CrSuyEdPP0Kftn0m4WO4QmRvlVY0WzfT7l35cPel9uTMd5d858Yct8qclFbqdJGHL5Zns1Ta2w4X6iW7W60uLkCRqPvOeCj8zW6Udi5Rkjya3sn0P4RADM0kjc9cq+Sj86jJJctibuYXC/8At4EVuoF28XOtDYEzlJ4m3d+tQB0qAcKkg6oAKACgAoAKACgAoAKACgAoAKAOJEuO3l31DQHBa6/740JklfAszL0Nx41aHVotL1GcBz4s9I4wP4nNz8lFYPEHlxj82a6Vipv1f7FkRdKrFcCG+RtiYqz219xsJDMr1rJgfkZSbIgJuYkJ/CKMl1ZNdzqXBr6tkRVW6kCwA4g0J4ZGW3yfM2NgaN2RhZlJUjtBtXfjJSSaOZJYbRzhgS6hRckgAdSTYVZPHJB9MbhbvrhcOoI9sgFz2kVZycvaZPThFtyX48OlQVPWYKNSAPKpATjxkbGyuhPQMCfK9ThgL1ABQAUAFABQAUAFABQAUAFABQAUAcq4PAigBGY2PYfr/wBvpUdySs7RxqRMzubDLfvtyHbVlxLPwLxi5YSPN2cO2UyOLPKxcjoD7o8BauPZZ51zkunY22YjFRXYsYFaUZAIoayGRrNh+lZbKe6HRmNHQisrg0OTTOCKqSZ56QtwDiWOIw1hKffQ6B+0Hk31rbptTs9mXQVbVv5XUq/o43Tl/b19fGyCIZrMLe1cZbcjzNdKMoz915Mu1x6n0Fgl0udFHDttxPdTmUZE7S24W9mA2HOTr+AcPE/1rTVR3kZ5244RByQhtXu56uSx+da0kughyb6jKdoAbMIwemgP61fDIWexIbN2xLD7jGWPnG7XIH3HOt+w6d1Is08ZdOGNhc11LhszaUc6Zoze2jA6Mp6MORrBODg8M0pprKHlVJCgAoAKACgAoAKACgCB2jt+xKwgEjQufdB7B8X0rRXQ3zIVO1LhEFi5S9zM5YcTmNlA/CLCtUYRj0Qhzb6jXDwxsoYIBfgbWPYdNaYyuWSOCxDowBkcre2VmuL9hOvzrJqK1t3JD6ZtvDFMTgUklDOuYpqt+RPO1cTxCbyoo6mnbSeCawaUiiPcixjutQkKACoATeMGqSgmWUsDOeC1ZLKsD4zyNqzjCM27j/UxO49+2RPxvw8uPhXa8Jp3yMmqmoxKrsnbGKxBMTzMYIwM4soznkpYC9tLkXr0VlFcZeyuTlqyW3nuO33liV2RgwymxOW44X5Vns1FVc9knhmmrQX21+ZCOUSmHxSSLeNgw7Dempp8oyyhKLxJYIva+yVmFiNeTcwf98qvOMZx2yJpunTNTiVT+zMrFHGVxzUkBh1Wxrgaiq/Ty4k8dj2Wis0mthlwWe6Hey3lw0wmhkcPbKcxLKy9GU8fypD1Nz6vI+XhOlfRY+TL9sXf9T7OLUR/3i3KfxDivzFNr1GeJLBytX4RKtbq3lfqW7Z+0Yp1zwyJIp5owYfKtJxx1QAUAFABQAw2zteLDJnla3QDVmPQCqTmoLLHUaey6W2CyU2DeybGFwqCKAaFsxLsea34AdbVp0kVYt7XyK6+r8PLy92X3+A12nteKAWJu3JF4/0Fa7LYVrMmZdPpLdRLFaKvtHGy4gqHOVGdQEB6n4jz0vXPhq53WqMeEd6zwyrSaac58ywWaTHAaDlXaUDyrkRUu1M+JjUGyxkFu120HkPrVbas1y+Q2uW2Ufiy+4bUk9TXj9TLfaduCxEl4lsKfCOEIk8s7q5AUAFABQBzIt6pKOUSmR80VjWGyvDNMZZM+30x+aX1Y4RjMfxEWHkL+deo8DqxU5s5niEuVEbbCXJhQ3OQlye/h8q6S9qWTHZxwRkUBYGQ/GxI7uA+QrzfiPt3tr5HuvBoeVplF9XyJxFo2zxnK3ZwPYw5is1OonS+H9DVq9DTqY4kufUu2xscJ4lktY6hh0YaGvR1Wb4KS7ngdRS6bZVvszraOzklWzaEaqw4qeyryipLbLoRRfOmanB8kE+Cmj0MQlH2kYAnvVq50/D+fZf3PRVeOwa9tNMBDIwIGGYX5uygfI1SPh8s8tDJ+N044y/od7OwRwoQwt6uVeLL7ra3yuvBl5a11lRFw2s8xPUN2OS79jTtg7WXExBxow9l1+y3Md3MHoa5ltbrltZpjJSWUSVLLBQBBb1bxrhEGmaVvcT/AOzdFFKttUF8TZotHLUzwui6syjaeKmxEgZ2zSucq9BfoOSjWslVcr7En/qPS2yq0Gnbgun6sm9pYgYPDpFF759le/izGu7dbGirPpwjyGj08tbqMSfXlldwsNySbljqWPEmvPynK2W6R7iqmFENkEO8Qtmi/ET5Kf1FdPw2GbTieOW40zXq0dzT5VLHgAT5V6LoeMSy8EUAREzH3mBY97f7FW6Vtlk91yS9UjXdkJZEBNyFFz1NhXz+D3TyeinwiZFbzKe0AFABUAFABUgRu29oR4eMySsABwF9WPQDmar5Lse2KyxkX37GN7RnZllkf3pLsey40HgLV67TU+RQoeiORbarb8rpngnJ0IwKZeUQ/wAtLgyPz8+o7fDgwxFNVyLw7q83YueT3GlmlwRGOjsOFydFHMmlKl2S2xNlmojVBzk+ETWzSIIVQ+9xb8R1Nekoo2QUfQ+faq/zbZWerB9pmtHlmbccjahqfLDcKJtS9V8sncNMViLmmRiVbJrcHFMMa6fC8AY96PYHyY1z9clhM2aZ+yzRq5xpOJpAqlmNgoJJ6AC5oZKTbwjIcbI+KmeZ+B4X4Kg4Dy17ya57zZLJ7CiEdLSoLr3+YvsDA3YzEae7Hf7PNvGu1pNP5ccvqzzPjGt86flx6L9xpvjEc8L/AA2ZT2E2I+lK8ShKVWV2YzwC2ML2n3Rzs7CE1yq4nqLbUhtipQ05y6rGuW/VjYny0rveG1YTmeS8b1G5qv6sjcRPmQR82lIP4VN/0rpdXg46W3MvgOZo8yleotWhrKwZYS2yUvQtWxt9Aiqs8T5gLZkGYG3O3EV5Sfgt1c/Y5R3vxtM45zh+hLNv/ByjmP8AAB9TTV4be+wl6ipfmEW9IC/Dh5D3sg/OmLwq59Wij1dXqNJfSK2YKMNqQTrIOA7lq68JnnDkH4qvbnk4O/0/LDxjvkP/AOaYvB/WRR62HoIyb9Yo8EhX+Y/pVl4Ou8iPx0f7RliN58Y/GYIPuIB8zenR8KpXXLFy18uyREzEsc0jNI3V2JPhfQVuq09da9hYM9moss95kbtJrqwHQ/SmS6MK/eRbtizqcFE7agIAfA2rBFjpr2mOV2SygiKVkU/DYMB3A8KRZRXN5aNlPiFtcdvD+Yznw6RG92eQ6AnViTyVR9BTaaa61lLAnUau7UPEn9OxKbP3QxUwzOVhB5MMz27VBAHnVJ62K4islI6b+5kivo+64p/CNQPnek/jrPRF/wAPAYbR3IxEYvE6zAfDbI9uy5Kk+VNhr/7kVlpU+jK2OJBuCDZlIsQRyI5VvhNTWUZJwlB4aOl41YqXP0e7MN5MSeDgRx9qKSWbuLf5a5Ots3S2rsdCiG2JdqxDijb+7df/AIEVsmYLO1iTlbiq27LXPbamPTSnU2huluhC+O4hY4PWgKAUhHG4s0nZbkv1q2m0m3mRs1viSWVB5b7+ny+JJSTKo6W5V0VFnn2yOx2LR1KsAQdLGmKv1KqxxeUQpwoAIWWUJ9nMPK9r0n8DVnODf/y2o24z9ThIlUWUWArbGKisI5spyk8yfJDLERi3Pw5cw7zYH6VWCfmfAZOX9FEoDWkyBQSANQAE0AMc15z2J9TVfz/Qd0q+o7LVcUc3oA6vQBzI2lBKIjFyVVsfFEluvjrgYM3uZQ4/6Y9o/MDzrBJbZND5rK3F/kawvUJCSV3N2UCv7VILu/8Awwfgj1AI7W4k9LVi1Nu57V0RsqhtXxHGL228jFMLlsps0rC63HEIvxEdTp31xrtZh7YcnQr06S3Wfb+RudmStq2Jnv8AdYKPJRSFO6XcZurXSKF4sPio/cxGf7sqg3/iUAimxsuXfPzKPyZdY4+RXt9VV09c6+pxEdrgkZZo72IVviIvcc9DXT0GsfmbWsfD+DPqdLmvKeV6+nzKniQ2U5eP+9B2nh4135Pg49a9pG14SIKiqAFAUAAcBYcBXn28s6YrUAZDhseblm4sxY97Ek13Iw9hJHNnL2mLy7T6VKrIchi0zuwRVZ3PBVFyf0HadKmUoVrLJhCU3wTeE3Lxbi7+riHQku3iF0+dZJa+K91D1pfVnWK3GxKrdHikP2dUPgTcVEdes8ol6VdmVyVGRikiMjjirCx/qO0aVuhZGazFmadcoPDIm/8A6h/wL+dMh7zCf/WvmOVcU0Rg6vQAUABoAYwn9+/4Vqn5x0v+tfMdmrij2gDy9AHEx0oJRDYk61SRpiSm6swGIzEC4j08TSLPakWfEPqWzbeMth5GHJD9KTjHJWPLSLvtyT1eHjij9kyZYwR8KZfaI7coPnXntXa4Vt92dfTQUp5fbk82bAqgKosFFgOyuVSlk0WtvkkgK3roZT2pAbbT2dHPGY5VDKfMdoPI1KbTyiYyaKhu/uoy4vLKwaOEiRSeMn2Lj7p1PcK6a8Q8yHl/m7/IRLSqD8yPR/oaJSACgDH9u4Mw4maMjTNmXtR9QfA3X+Gu3pbN9aMF8dss+o1ggaR1jjGZ2NlH1J6ADUmm2WKEdzKVwc3g0fZmDhwEYX35nF2IHtufH3UHK+grz2q1azum/kjq1UtrEego+0p24ZIx0sWPncD5VzJa6T91GlUQXXkQj2+wbL6yJ2+z7p8wT9KiOulnlIu9LHGcNDbenCJjMOzxi08F2APvWtcoeqsBp2gV1tHq1ndH6ox3UNLbLv0ZlJcevJHxRgivRQftfQ5c1/TXwYmmItTslNo6jnoKOIvnoK4DNQAxeULMb63QaAEm4PQVntvrqeZvHBohXKyvEV3JCPDzFbiCW3XLb61jfjWiTxv/AHGLQXPsepgcQeGHkIHHVbjwzXpb8e0SeN36Mu/DrkJOrKbFHB6ZG/StC8V0jWfMQn8Hd/aN8VMAPaDL+JSPmRTa9fprHiM0w/DWx5cSKmp7ZZDiElAsq6lfeHVTxqs1xldgTy9j7k+cQJoWCm6upHmKphSWRfMJcl+/tAT4TDYgf8pgJRzUlSjXHYSD3G9eW8RplGLXozt6WSbx6oe/tKxjMxsPr3DnXHhLa8s1bHLhDqKeZxdUCjlnOv8AKOFaVO6XupJfEW4VR955+R3knPxxjuUn6mrYvf5l9iuaV2f3A4Et78rnsX2R8taPIlL35P6cB5yj7sV9eT1NlxD4Bfqbk+Zqy09a7EPU2vudktF7SksnxKTew6qTrp0psZSr5Tyu6/griNnD4fZ/ySSOCARqCLg9lbk01lGZpp4ZDbzbvJilBvllT3HtyPFWHNTTqbnW8oXOCksMYbr7IOFWeSVB6y9gQb3QKDZT0LXqdXqVJbuyRNNWPZ9RRVytd7vK+pA4/wBFHCvPTbcsy5b7f72OmllccJf79xycEzj94cq/ZU8e9v0piplL3uF6L+Svmxj7vL9X/BxNsvDsuQxpbpYVLjX0IVtie7JDYM/s86I7cGZAzHRoXUkXY/ZIH+zVNO/Luw+jH2R82ttL4/Uy6QgGFrj4kPZcm1e2ol7MWeetjlzj9RpPox760yeCkeUSOw9lT4k/uV0HFzog8eZ7BXM1vi9GlXLy/RGivSyn14Rb49yVRc0sskh+zGAv11+deY1H/wBJqZv2MRRtr0NXcXTd7BiwYMr/AGfWkt4gGsD8c1nVTZo/B1/2omMMkMItEir3cT3njXKt1llssyeWOjThYQzxW02EbtJY6H2ALjsHUmoUnOajH7j40rPB6casSHKAptmsBztzqmZylhslVbuof2uQsLnVJQNR8JI59nbypjpays8oqq08pdjjae08pCvYI2gawIBPDMDyPWiqMn06kqpNZIXG7rYeS97Qyfaj9w9CUOnlXT03jOp07Si8r0Znt0kJ84IGXYeIgJsomTrHx8UOv1r1Gk/+k081i32X+hzLvDZ/lGS4eSNsyJJGCdVdGyeYGlbl4no5cwsQv8Jc1icfqWvdWHGOPW4f1SB/ZfO2ZXAJBDR2v1tqDrWPV+IUTzFLLXfsPq0k6n7T/kumzNjpFZ5GzsvC/uoOiAnQDhc61wdkE9xulbKS2r/09m3ijvlTO9uORCw8xpVZXt9CY6Z9ZcfM6wO1vWNaMMW5hgVyfivwqtdk3LC5ZM6FFZlwv3+RNg9a3rPcxfI8Z6hywSkcl6q5cE4GmyMWFaSJiAFIZfwvfTwYNTNJP2XH0ZbURbxL16/Qmq2mUa48i1jzPyXWs+oa249f8cjak85IzZxDF5eTGyk/ZH5E3rBTiUpWdui+RquzFKv06/MeTglSAbEjQ0+fMeBEeHyVKbaUokWMAes1zI2gso95X7eVcx5T5OioR257Cr7xQ2tKCGHFGQkjyBBq3mNdSvkS6x++SvNgsLjn9a5EKcFVQELBTxY2436U1+KaijMIfzgVZp4vHGX6krHsPZyAMUja/Au2a/maw2+Jamb5lJlY6fHCiSLY+KMBUKKPhAsB4CuZO2ybbwx8aWNn2kpNs636XF/KlOE3y0xyrwRzY+IFmDJc+8bi/iaaqrHhNMZsYhPtFQL5hY8Of0pkaJN4wWURk+0lPBr91yB3kaCnrTy9C+EjwYguMwDMOxWP5VPlNPBO6EeMhLtMlFHtZE4EI2Ud7AWqyol/rKrZGTeeWJDEMxyiOVja4XIfd6i/KreTjnK+5O+C7nc2JkGjxyg2uLqfdHE6chUKjPRohWV9hRJJhlvFIC3u3tr4g6eNQ6o+qK+ZWxzeYXzJwFyC6/K170vZD1K74vohvC6xux9cUdgCBFqDfT2lPOnwlLb7Czj1BqUusfuXTd1Y3hRsRnaTW/rA9uJsctsuosa7OnVG1OXX45Ode7FNqHT4Y/8ARxjlBJ/ZvePEZSEX71zbyHGqaiNcnmvr+hFTkl/U6fqO9mYIRLa92OrMeLN1NTVXsRS2xzY5d7UyU8C1EbPLWaUxyiMdoY4gpGnvv8lHE/l40uc3jAyutcyZWN5Hk9f+71/drf8Ame350zTt84Hx27Fn4/4NOrtHGIHbMrSM8UY1CankM2tr9SAK5WslKc3XD0+2TfpoxhFTl0yOcG6tGvC2UadlulTTKLrXyF2qSm/mR2NkeH2lBeLmBqydo6r2UmacOYPj09B0dtnEuH+4g+JhxCi+Rx4XH5g0l2bupdQnB8cELjNkWLepmSNXFmDakaW9k3pFlUJyTl2HxtePaWRnj8bJh09c4heOJbWRxfUixVSNKXDROWVGXLZEnDHcgcHv9EBIzYa8jNcDKpBGlhe+lPn4bbuSUljuR14wxQb4QmMouEJLXvmC2F/vg/SoXh927max9RsapyfGRSTeiPIFTCW4XBReHP2r/OoWhu3cyWB0dLPPOcir70Rg5khs1gthGNB46VRaK9vDYLSvo8jdd7XV2b1OhAF8q5ud+fCmvQT243clno3joxAb0FCzJEwLcRZcpPVhfQ9tR+Bm8JyJen9UwG+MiX9WhS+pFwEB5lba61b8A370v5Kfh+zQ1j34kQFcranhdcgvx1427LVd+HZfvfyKlGKfMRrNvs91tHoosPbsQOgtyq8fDVh5l+hVzS6RE5d95m1ye3qFJbQA1MfDYr83BXzOMbUN8TvfiHy2strHUk5iO61hV4eHVRznkPMl2SQrst8RiHALsWdgFUaAsdBw1tTPw9SxGMVk2UR2wdtr4Rq20tgnD+reKwyRKrPlBUst7mT4he/vDxqdXQ1hxXCXY5dN6nlS7v8A3B1BttkFpUZfvKC6N3Ea+YrHGcl0LypT6McQbYZz7EUrdpUKPNiKsrJlZUxXVolYsSbe0LHvvTlbxyIcFngSklvSZzyXjEbzzhFLMbKBcml5LqLbwiO2QhctO4sZNFB4rGOA7zxqo2xpewu37klu/gxK00rC6lgidojBuf5mYeFdXRV+w5PuZNVPGIrt/knsXiMi34k6AdWPAVqusVcc/b5mWuG94GMkZCPb3mBJPVrVj2va/V/uPUk5LPRfsM8Lh1kw6WupCgAjiCOPz5VmprjOmPqv3HWzlC2XzI1se0JyYjQHRZB7jd/2TSZKUHhjVCM1mH2Ge0Y8HfM6ozHgF1Zu4Lxpe4bDzeiIiLZq4jERwrGka5rsLXNl1IZuFyPhFP08N88F7J+XW5N5LvvVuvFi8K8GVUPGNgAMrr7p05ciOhrt7F6HGVkk85MKTZbxyNHKuWRCVZT1Glx1B5HnWSfDwek0ajbDciVw+EFCWToYwSEeEpirKuZ62DqXWR5g1lwtUcCd5H4iE1RxIciNmiahIzT3dhhLC3Q1dNGScJvseDBv9k0bkQqLH2FF2e3PSo3oYtLPuKYfAKWC5sxJACrqSSdBpU4nJZjFkbaIP+pNGx+j/dB4X9fOuQqLRpoSL8Wa3A20A7TVqamnukZPEdfC2Kqq6IvOLwyyI0bi6sCp7jpWhpNYZyIycXlFGbAT4KT1a3mgbWO5AZTzUE6G3TpXH1NHlvK6M6sLY3Ry+GOxiMQ/uxrGOrtc/wAq/rWbkMQXfJ1GWQj1k6nsyqo8Nb1APD92I6mxCopdmAUC5J4WoKpNvCIjOJyHlYJCDdUJF3PJn6DoKB3ucR6/70JOFHn9mG4T4pbaAdEv7x7RoK00aaVjy+EZ5zjXy+vp/JZ8Lh1jRUQWVRYDsrsxiorCOfKTk8sZbRb97EOVnbxAUD5Max6p+3BfNjql/Tk/kdk1BBEQKDh2bMVF3cEG1hckVhrSlW5fFs2WNq1RxnhIiF2uAoXFgLmAIYi6MD16HsNJy2uRrq5zWN0dJDkwaqL+/KFsFH3TbVqgvzHmx/QkNmwLHisNFHoAJHPUgLYknmSWFa9Cs2/Qz3ybqk38C612DmDPaGy4ZxaaNHH3gLjuPEeFVlFS6jK7Z1vMHgw3bOAkgnmjSRgEkIAOvs8V/wAJFdCrw2qytSWUMfjWprlhvIxO0cQvND4EVWXhMl7sjTHx6b6xQDb8/NEPiaW/DrV3GrxuL6wOX2/Kf+Uv81Vfh93wLf8ANQ/tGj7blLW9WtyL8TS/+PszhsH41xlRE22hOeAjHnV14VLuxb8cn2ijlsROfjUdy0xeEruxUvG730x9jk+sPGVvCwp8fC6l1ET8V1MvzHH7KDxJbvJNaIaOmPRGSeptn70maF6L9lq2JQ2Fo1Mlrc/dXyzE+FGsarq2ruIp9qbb7GxVxzUFACOLwqyKVcXH0PIgjUHtqsoKSwy0ZOLyiOTYEfxPK46F7f5QL+NZo6KpPOBz1U+2F9Bvj9nwlQkUae8CxCjQKb6tzJIFL1GzZsgvsXrnPO6TY2w2AWeYpIoaKNQSpF1Z2uACOBAAJt2ik6OlSk5PsNtscIcdX+xLwbBwyG6QRAjgci/pXRVUFykjI77GsOT+5IAUwUe0AR211t6t/svY9z+z9StZNWvZUvRr9eB9D6x9V+3JxiBmRlvxBHmKRJpxaLw9mSZCnGo8Zw5OR8uUg6HTS4B4isW/Fara7YNbg1PzFys5EMHi2zmGYAOBcEe669R0I5ilkyisbo9B9wHQVBQ73Ww+d5MURow9XF/0wblv4m+Siutoatsdz7iNVPGK126/MslbjGFAGTb+wAY+T7yRse+xX6KK7Xh7/p/Uw6viSZW5IAa3mZSGU2EqGhqmNJIbVRxGqQzmWzIe8fKkTWJxf0Gx5TFQKYVPCKAPQKAPFXUUJEM1L0Uj99N/0k/zNf8AKsXiXSP1J03c0uuUagoAKAI3aMj5rCNnBGlvdvrfMeXKsl/mOWEsr/eo+pRxlvH+9hJtnzMNZUTsVM1vEkfSq/hZNe1L7FvOguiz82PNm4BYVKgliTmZjxZjzPgALdlaaqo1x2oVZY7HljumCwoAKAEcZhxIjIdLi1xxB5Edxqs4KcXF9y0JbWmVr9tyN6uUhJB10DD7Sk6EH5VxLYzreJHQUVJbo9BDGNBILO0bd7C47je4pLkMipx6ZIssqyx/vhIqElQLvLqLZfZvccPKpSb4SGt+y+Mfoibw+zJcQf3imKDmCbSSdlh7i9+p7K20aNt5n09DJO+Nfu8v9EWlEAAAFgNABwArqnPOqACgDH978es2NmZNVXLED1KXzf4iw8K7mghtqy+5z9W8ySIfNW4ynLMKAQ1xCUYLqRCbTUgX6EH51nvXs59DVVLnAl608KksgE1QSe+uqckHoloQF23F3gTDTpJIbRspjkbkt7FSey4A8aRra99WV2K0PbNp9zZMFjo5lDxOrqeakGuEpJ9Dc011HFSQFABQAUAFABQAUAFABQAnPh1cWdVYdGAI+dQ0n1JUmug3Gy4B/wAmP+Rf0qNq9C3mS9WOIoFX3VVe4AfSpwirbfUUqSAoAKAKNvbjZJEnUO0aocgCEgk9Sw18K5FuoslqFWnhZNMYxjDOOxRIcDYBQdAOn9a93GaisJHAknJ5bOxgtfe+X9anzfgRsPf7O+98v61HnfAlV/E8Oyr/AB/4f61Hn/AlV/Ea43YOZWGfl9n+tUndmL4G1ww1yMf/AA3e373l9j/VSvP46DtvJyN1v73/AAf6qr5/wLbRSPdP++/wf6qj8R8A2iy7of33/wAf+up/E/ANg9wW6fEGW4I4ZP8AVVlqu2Ck6s8pl22Ns1ooI5I5MsiCxYLYOoNrOt9a8bOiVWolKuWOen+DqRs3RSksl7gfMoPUA11k8ozHdSAUAFABQAUAFABQB//Z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6615113" y="-1081088"/>
            <a:ext cx="20288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8723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1052322" y="-603448"/>
            <a:ext cx="753764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2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694363" y="-10890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25602" name="Picture 2" descr="The Vultures - snow-white-and-the-seven-dwarfs Phot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022891"/>
            <a:ext cx="5486610" cy="439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3175563" y="620688"/>
            <a:ext cx="2707201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פָּרַס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מלבן 5">
            <a:hlinkClick r:id="rId3" action="ppaction://hlinksldjump"/>
          </p:cNvPr>
          <p:cNvSpPr/>
          <p:nvPr/>
        </p:nvSpPr>
        <p:spPr>
          <a:xfrm>
            <a:off x="5868144" y="3645024"/>
            <a:ext cx="3168352" cy="22159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שָׁעָה</a:t>
            </a:r>
            <a:endParaRPr lang="he-IL" sz="13800" b="1" cap="none" spc="50" dirty="0">
              <a:ln w="11430"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מלבן 6">
            <a:hlinkClick r:id="rId3" action="ppaction://hlinksldjump"/>
          </p:cNvPr>
          <p:cNvSpPr/>
          <p:nvPr/>
        </p:nvSpPr>
        <p:spPr>
          <a:xfrm>
            <a:off x="3160943" y="3626546"/>
            <a:ext cx="2491177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אַיָה</a:t>
            </a:r>
            <a:endParaRPr lang="he-IL" sz="13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מלבן 7">
            <a:hlinkClick r:id="" action="ppaction://hlinkshowjump?jump=nextslide"/>
          </p:cNvPr>
          <p:cNvSpPr/>
          <p:nvPr/>
        </p:nvSpPr>
        <p:spPr>
          <a:xfrm>
            <a:off x="72008" y="3626545"/>
            <a:ext cx="2843808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פָּנָס</a:t>
            </a:r>
            <a:endParaRPr lang="he-IL" sz="13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345040" y="116632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1" name="AutoShape 20" descr="data:image/jpeg;base64,/9j/4AAQSkZJRgABAQAAAQABAAD/2wCEAAkGBxQTEhUUEhQWFhUXFxwYGBgYFxgcGRgWGBcWGhocGRUYHCggHBwlHBcUITEhJSktLi4uFx8zODMsNygtLisBCgoKDg0OGxAQGywkICQsLCwsLCwsLCwsLCwsLCwsLCwsLCwsLCwsLCwsLCwsLCwsLCwsLCwsLCwsLCwsLCwsLP/AABEIAO0A1QMBEQACEQEDEQH/xAAcAAABBQEBAQAAAAAAAAAAAAAAAwQFBgcCAQj/xABHEAACAQIDBQQHBQUGBAcBAAABAgMAEQQSIQUGMUFRYXGBkQcTIjJCobFSYnLB0RQjgpLhFWOisuLwM0Nz8RYXJDSjwtII/8QAGwEAAgMBAQEAAAAAAAAAAAAAAAMBAgQFBgf/xAAzEQACAgEDAgMGBQQDAQAAAAAAAQIDEQQSITFBBRNRIjJhcYGRFEKhsdEjUsHwFTPxBv/aAAwDAQACEQMRAD8A3GgAoAKACgAoAKACgAoAKACgAoAKAIzb+34MHH6zEOFHIcWY9FXiatGLl0IbwZFvJ6X5nuuGUQp9o2Zz5+yPn301RhH3uSvL6FGxe900hvJLI57Xb9autRFdEVdeerGy7xODcFgeoJH50fivgHlEvs/0hYuL3MRIOwnMPJ7io86uXWJOyS6Mv263pceR1imh9YzaK0dgb2+JTpbqR5UmzYlmLHUwlOSiW2Hep43H7QFKNzUG6eHxD51m8xrqdV+Gqcc1PlevctyOCAQQQRcEcCKcclpp4Z1QQFABQAUAFABQAUAFABQAUAFABQAUAFABQAUAFABQBXd8t7IsBFmb2pGHsR31Paei9tMrrc38CspYPnPefeSXFTNJMxZjwHJRyCjkKtOxR9mIJd2QRu1I5ZY7jw9yM1wOZsT8qHGXZFobXLEnhE5gjgk98Mx6spt5Cs01cdiiXhseuX8WixbPiwMuiJET0tr86pumup0q69HZ7iiyxbqbEhTEPKkYXIlhbq1/yq0ZNvlidRRVXjZHDYvtTFEuTYkdn6VWcuTdRDbEsm5W9UYUYd82lyr8QFJ4HmLG9MptXunI8S0MnN2w+qL4DWk4R7QAUAFABQAUAFABQAUAFABQAUAFABQAUAFABQBGbx7aTCYd5pOCjQc2Y8FHf+tWjHc8EN4R8y707ekxMryyNd2PgByAHIAU22e1bYlYruyCjjvx86zpepccJiVXgL9tMVij0RVxydjaZ6Vf8RIjYj044HiKPPz1RO08sh1Gh6ioflyJTkuSybsb2GD1kczEhgMr8bW5HsrDdS17h1tHrVuSvfHqSf8AbsfH1qW/EKybLOmGeiWr0uM719ya3VxYSX1pGh+lqmt4lllNTV5tb29y37P3rGTL6woAWCDKNVucvtMCDp06VsVyZyLPD25Zxn1+Y+3c3raXEeof2gwJVrAG41s1tDpfWohdme0TrfDlVV5q+qLjWg5AUAFABQAUAFABQAUAFABQAUAFABQAUAFAGF+mbeEy4r9nU+xALHtkYXbyBA86fX7Mc+pV8syxvaakP2mWAIzsEQEkmwA4kmqyZKRpu7nogd1DYqTJf4EAJHex08qxvUt+4h6qS94tUPomwQGokbtMh/Kqu271J21+g3xnojwhHsNKh/Fm+TCo8+5deSdlbKjtv0TTx3MDrKPsn2W+tjTI6tfnWCrp/tZRdo7NmhbLNGyEcmBHkedaYzjJZTFOLXUZFD0q2Co8jx00a2WRgOl6rKuL5aNFerugtsZPBoWycZmiU30Kg/Kud7smmexpatrjNd0W/wBGmEL4ppT7saEX++5Fh/KG8xTtKm5ORzPG7VGqNa6t5+iNQreeYCgAoAKACgAoAKACgAoAKACgAoAKAM2359J4wzNFhVV3XRnb3Aw4gKDdiPLvpqq9ndLoU3c4Rm//AJs7SDZhMvcY0t5Wv86U2i5WMdjXmkeSQ3d2LMfvMbmrkDGT2RpxNUfBJonoa3b9bM2JkHsxaL2yEcfAH51j1MuNg6pdzYJ8RNmKQooA4vITlv8AdVdT5ikKSQxrI0mkx6e0v7NN9yzxk9zFmHmKupplWhfYO8KYktGVaKeP/iQvbMoPAgjRlPUVfBUmGjBqrimSpMa4rZscgtIiuOjKCPnVfLS6Ft7KPvtuRhzhZvUYeNZQhZSqgG41sLdbUtWThNZfAxJTTWDCcMuYEc660I7uDE+CY2Htj1X7qThfQ8hfr2Vjv07byup2vDvE1RHy5rK7fA+kNyIY1wcXqwNRdjxu97Mb89R5WptCWxYMGunKd8nJ5/jsT1OMgUAFABQAUAFABQAUAFABQAUAFAERvbtE4fBzyr7yocv4m9lfmRV4R3SSIk8LJ8ybVN61anpgVUQ6LrasKXI4ejtp2MLLIyN4YzI4AFySAB1JNgPOkN92WSzwbTisU2yMDDGijNlDsQRrJcF1Knip1FxqNNK56/qybZp91YEcB6RC7MMQHwqsQYS8ZOZWsLZjYaHW/Sq2aeWMxLV2x/Mi8RYmRGAkIZW0DgW1PAMO3kay7nHqOcYyXsjx9mxySxzMP3kdwrA2NmGqm3Few9K11zyZpIk6cUCgBOaO4qk4bkWjLB89ek3dc4LE+tjH7mUkjoraXX8xTtNa+j6oi6OfaRVp3BW9dGySccmZLk370I7QWTZiqPeikdGHec4+TCs0S7L/AFYgKACgAoAKACgAoAKACgAoAKACgCm+ljFqmz2DEAu6Ko6nNmPyUmm0f9iKWe6zAdoiteoWRdZHomt6yRjyObE8TJrlFVsll4QJGl+iPdEu4xco9hT+6B+Jvt9w5VztTbn+nH6miqOFuZszQKR7QB7wDVFHgs2ZP6SNkzwStOYRisOQRrqYRlsFC65VvrcCt2nvjXDa4p/P9jJqKJWy3KbXy9fX4kpuPNiHhMbDPCTaJibshAVirHmBfQ9lqR4lpoQsezjOOPms/oX8O1E51KU+vKz64bWfqaHCKx1o1SHFaRQZqjIYC9GQK/vhshMVh3hce8ND0YagjxrPZPZJSQ6CysM+aJlKZkbirFT3g2NdWMsxMjWHg2L/APngnJix8OaM+Nm/K1QuodjYasQFABQAUAFABQAUAFABQAUAFAHGYnhw6/pUAfP3po2izbRKFmyRooAJNgzXJIHInTyq6e3APko5xF+JprtyuSu3A3kn6Upz9C2BTY2AaeeOJfedgvdfifAXNJnPbFyZaK3PB9QbKwiwxJGgsqKFHcK5tSzyzW/Qeeup+Suw7Vwakq44E4MGie4iqCb+yANTx4VRxyRkXValRwQ2cySWqs54JUcjVp6zStHKBGbX2a01mjnlhlUeyyt7P8cZ0YfOr1288lZRG+zNsmWBmmASSIsko5Bk4kfdIsw76pqOpetHzfj5s8sjjgzs3gWJ/OuvBYikYpPLZ9F+h7d5sJgc0ilZJ29YVPFVsAgI5Gwvb71XXqQy9VJAUAFABQAUAFABQAUAFABQAlfMewfM/oKjqSK1JB8/+nPZbJjhLb2ZY1IP3kJBHllqz5QGZUsDygDUPQ3sAmRsU40W6R35seJHcNPE1g1lv5EaaIfmNmt7NUq90Z3GUjGmD0kOcPRkXMeBwLDmaNyXBnafU9kewqJySQRWSMxuKyqzG5ABNhxPYB1rDOeWaYxKjPvFhvWFMU8kT/eJVF7M0ZKg95vTZaS1LdjKIjqoJ7VhMldkY8ZgqSetiYFo3vf3SAVzfFxFjWdpxfI54nHcig+kPeAQDEQxsC+IkzPY+6oRFt3nLr31toh5sk30Qmx+VH4voUjcXFQxY/DPiAphEnt5hcC4IViOisVPhXTMB9XowIBBBB1BHAjvqxB7QAUAFABQAUAFABQAUAFAHLtYE9BegDjDrZR3fOoXQlitSQZ56boYzgA7/wDEWRfV/iNwR3Zb+VWi8AfP4gDcNKsoKXQrnB4mHN+3h/sUuUXHksuT6V2JgVhgiiUABEA0621PnXn5tyk2zopYWCbh1FbKnwJlwxDGKFUseQJ8qtN4L1tt4IHC7zKArSxvGj6q2jKR2leB7KpsmuWbJaOUm4wabXVdyeusqZ424jRlP+/KomsrKMfMJbZL6MRxOMC2DG2nHkbcf+1Z5zb4ZeEO6O/U5lN+BH1qVXlZI3YZm+29ysQspbDOJIWN2he1xe9wpOmt+etdTS+KSr2ws91cY7Y+RztV4bC3dOCSm+c98/MqG8ay7NeMRsQTCBlZy3qnNsxQXsL208aVGVeobwsL9zW4zpim3kpckjSMSxLMeJNa4wSWEZ5ScnmR4y5bVboyptvoe3kZ4/2ZmPsLmjN/guAV8CR4GnSisJoEzVYZzoG58DyP6GlE4HFBAUAFABQAUAFABQAUAcypcEdQRQwE8I90F+PA940NVj0JfUWqxBm3puwzPgQw4RyK57rMt/8AFVl0YGCQYjKaIT2MiSyS2yQsk8K/alQf4hU6myLrbXUmqL3I+g9qyGNBIOCsCw6pwPle/hXnGuDqV4k8EjhJQbWNwdQabTMTZEdSIGBB5itbSaEp4ZS9ycWgEuDxAGUsQubhe9ivYdLjxptMkuH0Ox4lVJ7dRX1ws/yLTbOxWALtABLhycxU+8o7uPiL8KiylrmIuN+n1aSte2fTPZk7EY5kSUAEEZhfWx/UVl8pPkxvdXJwYqZgBV+EiNjZF7U2ksMbyNwUX7zyFY58vgdGGXg+dN4tqNiZ3kY3udO6uvRV5ccGG+3fPjougigCCtixBfEz9RFzmW9UfKySax6E93pvWnEOjJGqMoLAjMzFeF+IAHGrZxDBHc2eZQEPd8+XzpbLLqLpwF+NSQe0AFABQAUAFABQAUAFADaT2GzfC2jdh5H8qq+HknqODViCI2vh1mR45FBBBVl6g/lUxfJJ8376bqSYKUggmJj7D8iOh6MKJR7kCO4cWbaGGH94D5An8qzah4rYyr3kfScsd1seB0Ncxr2TUn7RA7MmMEn7O59k6wsea/ZPaPpWdPDNU471vX1LLDLW2qzJilEr+292C7mWEqGbV0b3WPUEcDTvkbtNr9kfLsWV29Ud4PZ2LtleZkTsbObdhI+pq2+S4TKWW6bOYwy/sSeFwiQx5Eva5Nybkk6knxpMppCHOVktzGONmCgsxAUakmkTsyPguyMb9Im+Hrz6mEnIDqeprTpqHnfL6CdRcorZHr3/AIKGproGAWigeRgoBJOgAFye4Cpw2Qbd6K/RyYbYnGIM9v3cTAHJf4mHDN2cqsBqhIGnkBVQPBGSbt4D9etBIrUkBQAUAFABQAUAFABQAUAeMtxY8DQAjDdTlP8ACeo6d4qq44JfqI7ShuuYe8vDtHMVL+AJkFjMLHMhWRQ6NxVhcU1PKyD4KtgdycNhsbDLDnBu5ylrqPYI0vr8XWsOve2vC7s06eCeZehoAS61kUcxDOGRO0sAsq5W7wRxVuRB61iksM1VzceUR0O03g9jEAlfhlUXUj74HA0RbQx1qfMPsTMG14mFxIhHYw/WnxuM8qJLsI4neGBeMqk9FNz5CrSuyEdPP0Kftn0m4WO4QmRvlVY0WzfT7l35cPel9uTMd5d858Yct8qclFbqdJGHL5Zns1Ta2w4X6iW7W60uLkCRqPvOeCj8zW6Udi5Rkjya3sn0P4RADM0kjc9cq+Sj86jJJctibuYXC/8At4EVuoF28XOtDYEzlJ4m3d+tQB0qAcKkg6oAKACgAoAKACgAoAKACgAoAKAOJEuO3l31DQHBa6/740JklfAszL0Nx41aHVotL1GcBz4s9I4wP4nNz8lFYPEHlxj82a6Vipv1f7FkRdKrFcCG+RtiYqz219xsJDMr1rJgfkZSbIgJuYkJ/CKMl1ZNdzqXBr6tkRVW6kCwA4g0J4ZGW3yfM2NgaN2RhZlJUjtBtXfjJSSaOZJYbRzhgS6hRckgAdSTYVZPHJB9MbhbvrhcOoI9sgFz2kVZycvaZPThFtyX48OlQVPWYKNSAPKpATjxkbGyuhPQMCfK9ThgL1ABQAUAFABQAUAFABQAUAFABQAUAcq4PAigBGY2PYfr/wBvpUdySs7RxqRMzubDLfvtyHbVlxLPwLxi5YSPN2cO2UyOLPKxcjoD7o8BauPZZ51zkunY22YjFRXYsYFaUZAIoayGRrNh+lZbKe6HRmNHQisrg0OTTOCKqSZ56QtwDiWOIw1hKffQ6B+0Hk31rbptTs9mXQVbVv5XUq/o43Tl/b19fGyCIZrMLe1cZbcjzNdKMoz915Mu1x6n0Fgl0udFHDttxPdTmUZE7S24W9mA2HOTr+AcPE/1rTVR3kZ5244RByQhtXu56uSx+da0kughyb6jKdoAbMIwemgP61fDIWexIbN2xLD7jGWPnG7XIH3HOt+w6d1Is08ZdOGNhc11LhszaUc6Zoze2jA6Mp6MORrBODg8M0pprKHlVJCgAoAKACgAoAKACgCB2jt+xKwgEjQufdB7B8X0rRXQ3zIVO1LhEFi5S9zM5YcTmNlA/CLCtUYRj0Qhzb6jXDwxsoYIBfgbWPYdNaYyuWSOCxDowBkcre2VmuL9hOvzrJqK1t3JD6ZtvDFMTgUklDOuYpqt+RPO1cTxCbyoo6mnbSeCawaUiiPcixjutQkKACoATeMGqSgmWUsDOeC1ZLKsD4zyNqzjCM27j/UxO49+2RPxvw8uPhXa8Jp3yMmqmoxKrsnbGKxBMTzMYIwM4soznkpYC9tLkXr0VlFcZeyuTlqyW3nuO33liV2RgwymxOW44X5Vns1FVc9knhmmrQX21+ZCOUSmHxSSLeNgw7Dempp8oyyhKLxJYIva+yVmFiNeTcwf98qvOMZx2yJpunTNTiVT+zMrFHGVxzUkBh1Wxrgaiq/Ty4k8dj2Wis0mthlwWe6Hey3lw0wmhkcPbKcxLKy9GU8fypD1Nz6vI+XhOlfRY+TL9sXf9T7OLUR/3i3KfxDivzFNr1GeJLBytX4RKtbq3lfqW7Z+0Yp1zwyJIp5owYfKtJxx1QAUAFABQAw2zteLDJnla3QDVmPQCqTmoLLHUaey6W2CyU2DeybGFwqCKAaFsxLsea34AdbVp0kVYt7XyK6+r8PLy92X3+A12nteKAWJu3JF4/0Fa7LYVrMmZdPpLdRLFaKvtHGy4gqHOVGdQEB6n4jz0vXPhq53WqMeEd6zwyrSaac58ywWaTHAaDlXaUDyrkRUu1M+JjUGyxkFu120HkPrVbas1y+Q2uW2Ufiy+4bUk9TXj9TLfaduCxEl4lsKfCOEIk8s7q5AUAFABQBzIt6pKOUSmR80VjWGyvDNMZZM+30x+aX1Y4RjMfxEWHkL+deo8DqxU5s5niEuVEbbCXJhQ3OQlye/h8q6S9qWTHZxwRkUBYGQ/GxI7uA+QrzfiPt3tr5HuvBoeVplF9XyJxFo2zxnK3ZwPYw5is1OonS+H9DVq9DTqY4kufUu2xscJ4lktY6hh0YaGvR1Wb4KS7ngdRS6bZVvszraOzklWzaEaqw4qeyryipLbLoRRfOmanB8kE+Cmj0MQlH2kYAnvVq50/D+fZf3PRVeOwa9tNMBDIwIGGYX5uygfI1SPh8s8tDJ+N044y/od7OwRwoQwt6uVeLL7ra3yuvBl5a11lRFw2s8xPUN2OS79jTtg7WXExBxow9l1+y3Md3MHoa5ltbrltZpjJSWUSVLLBQBBb1bxrhEGmaVvcT/AOzdFFKttUF8TZotHLUzwui6syjaeKmxEgZ2zSucq9BfoOSjWslVcr7En/qPS2yq0Gnbgun6sm9pYgYPDpFF759le/izGu7dbGirPpwjyGj08tbqMSfXlldwsNySbljqWPEmvPynK2W6R7iqmFENkEO8Qtmi/ET5Kf1FdPw2GbTieOW40zXq0dzT5VLHgAT5V6LoeMSy8EUAREzH3mBY97f7FW6Vtlk91yS9UjXdkJZEBNyFFz1NhXz+D3TyeinwiZFbzKe0AFABUAFABUgRu29oR4eMySsABwF9WPQDmar5Lse2KyxkX37GN7RnZllkf3pLsey40HgLV67TU+RQoeiORbarb8rpngnJ0IwKZeUQ/wAtLgyPz8+o7fDgwxFNVyLw7q83YueT3GlmlwRGOjsOFydFHMmlKl2S2xNlmojVBzk+ETWzSIIVQ+9xb8R1Nekoo2QUfQ+faq/zbZWerB9pmtHlmbccjahqfLDcKJtS9V8sncNMViLmmRiVbJrcHFMMa6fC8AY96PYHyY1z9clhM2aZ+yzRq5xpOJpAqlmNgoJJ6AC5oZKTbwjIcbI+KmeZ+B4X4Kg4Dy17ya57zZLJ7CiEdLSoLr3+YvsDA3YzEae7Hf7PNvGu1pNP5ccvqzzPjGt86flx6L9xpvjEc8L/AA2ZT2E2I+lK8ShKVWV2YzwC2ML2n3Rzs7CE1yq4nqLbUhtipQ05y6rGuW/VjYny0rveG1YTmeS8b1G5qv6sjcRPmQR82lIP4VN/0rpdXg46W3MvgOZo8yleotWhrKwZYS2yUvQtWxt9Aiqs8T5gLZkGYG3O3EV5Sfgt1c/Y5R3vxtM45zh+hLNv/ByjmP8AAB9TTV4be+wl6ipfmEW9IC/Dh5D3sg/OmLwq59Wij1dXqNJfSK2YKMNqQTrIOA7lq68JnnDkH4qvbnk4O/0/LDxjvkP/AOaYvB/WRR62HoIyb9Yo8EhX+Y/pVl4Ou8iPx0f7RliN58Y/GYIPuIB8zenR8KpXXLFy18uyREzEsc0jNI3V2JPhfQVuq09da9hYM9moss95kbtJrqwHQ/SmS6MK/eRbtizqcFE7agIAfA2rBFjpr2mOV2SygiKVkU/DYMB3A8KRZRXN5aNlPiFtcdvD+Yznw6RG92eQ6AnViTyVR9BTaaa61lLAnUau7UPEn9OxKbP3QxUwzOVhB5MMz27VBAHnVJ62K4islI6b+5kivo+64p/CNQPnek/jrPRF/wAPAYbR3IxEYvE6zAfDbI9uy5Kk+VNhr/7kVlpU+jK2OJBuCDZlIsQRyI5VvhNTWUZJwlB4aOl41YqXP0e7MN5MSeDgRx9qKSWbuLf5a5Ots3S2rsdCiG2JdqxDijb+7df/AIEVsmYLO1iTlbiq27LXPbamPTSnU2huluhC+O4hY4PWgKAUhHG4s0nZbkv1q2m0m3mRs1viSWVB5b7+ny+JJSTKo6W5V0VFnn2yOx2LR1KsAQdLGmKv1KqxxeUQpwoAIWWUJ9nMPK9r0n8DVnODf/y2o24z9ThIlUWUWArbGKisI5spyk8yfJDLERi3Pw5cw7zYH6VWCfmfAZOX9FEoDWkyBQSANQAE0AMc15z2J9TVfz/Qd0q+o7LVcUc3oA6vQBzI2lBKIjFyVVsfFEluvjrgYM3uZQ4/6Y9o/MDzrBJbZND5rK3F/kawvUJCSV3N2UCv7VILu/8Awwfgj1AI7W4k9LVi1Nu57V0RsqhtXxHGL228jFMLlsps0rC63HEIvxEdTp31xrtZh7YcnQr06S3Wfb+RudmStq2Jnv8AdYKPJRSFO6XcZurXSKF4sPio/cxGf7sqg3/iUAimxsuXfPzKPyZdY4+RXt9VV09c6+pxEdrgkZZo72IVviIvcc9DXT0GsfmbWsfD+DPqdLmvKeV6+nzKniQ2U5eP+9B2nh4135Pg49a9pG14SIKiqAFAUAAcBYcBXn28s6YrUAZDhseblm4sxY97Ek13Iw9hJHNnL2mLy7T6VKrIchi0zuwRVZ3PBVFyf0HadKmUoVrLJhCU3wTeE3Lxbi7+riHQku3iF0+dZJa+K91D1pfVnWK3GxKrdHikP2dUPgTcVEdes8ol6VdmVyVGRikiMjjirCx/qO0aVuhZGazFmadcoPDIm/8A6h/wL+dMh7zCf/WvmOVcU0Rg6vQAUABoAYwn9+/4Vqn5x0v+tfMdmrij2gDy9AHEx0oJRDYk61SRpiSm6swGIzEC4j08TSLPakWfEPqWzbeMth5GHJD9KTjHJWPLSLvtyT1eHjij9kyZYwR8KZfaI7coPnXntXa4Vt92dfTQUp5fbk82bAqgKosFFgOyuVSlk0WtvkkgK3roZT2pAbbT2dHPGY5VDKfMdoPI1KbTyiYyaKhu/uoy4vLKwaOEiRSeMn2Lj7p1PcK6a8Q8yHl/m7/IRLSqD8yPR/oaJSACgDH9u4Mw4maMjTNmXtR9QfA3X+Gu3pbN9aMF8dss+o1ggaR1jjGZ2NlH1J6ADUmm2WKEdzKVwc3g0fZmDhwEYX35nF2IHtufH3UHK+grz2q1azum/kjq1UtrEego+0p24ZIx0sWPncD5VzJa6T91GlUQXXkQj2+wbL6yJ2+z7p8wT9KiOulnlIu9LHGcNDbenCJjMOzxi08F2APvWtcoeqsBp2gV1tHq1ndH6ox3UNLbLv0ZlJcevJHxRgivRQftfQ5c1/TXwYmmItTslNo6jnoKOIvnoK4DNQAxeULMb63QaAEm4PQVntvrqeZvHBohXKyvEV3JCPDzFbiCW3XLb61jfjWiTxv/AHGLQXPsepgcQeGHkIHHVbjwzXpb8e0SeN36Mu/DrkJOrKbFHB6ZG/StC8V0jWfMQn8Hd/aN8VMAPaDL+JSPmRTa9fprHiM0w/DWx5cSKmp7ZZDiElAsq6lfeHVTxqs1xldgTy9j7k+cQJoWCm6upHmKphSWRfMJcl+/tAT4TDYgf8pgJRzUlSjXHYSD3G9eW8RplGLXozt6WSbx6oe/tKxjMxsPr3DnXHhLa8s1bHLhDqKeZxdUCjlnOv8AKOFaVO6XupJfEW4VR955+R3knPxxjuUn6mrYvf5l9iuaV2f3A4Et78rnsX2R8taPIlL35P6cB5yj7sV9eT1NlxD4Bfqbk+Zqy09a7EPU2vudktF7SksnxKTew6qTrp0psZSr5Tyu6/griNnD4fZ/ySSOCARqCLg9lbk01lGZpp4ZDbzbvJilBvllT3HtyPFWHNTTqbnW8oXOCksMYbr7IOFWeSVB6y9gQb3QKDZT0LXqdXqVJbuyRNNWPZ9RRVytd7vK+pA4/wBFHCvPTbcsy5b7f72OmllccJf79xycEzj94cq/ZU8e9v0piplL3uF6L+Svmxj7vL9X/BxNsvDsuQxpbpYVLjX0IVtie7JDYM/s86I7cGZAzHRoXUkXY/ZIH+zVNO/Luw+jH2R82ttL4/Uy6QgGFrj4kPZcm1e2ol7MWeetjlzj9RpPox760yeCkeUSOw9lT4k/uV0HFzog8eZ7BXM1vi9GlXLy/RGivSyn14Rb49yVRc0sskh+zGAv11+deY1H/wBJqZv2MRRtr0NXcXTd7BiwYMr/AGfWkt4gGsD8c1nVTZo/B1/2omMMkMItEir3cT3njXKt1llssyeWOjThYQzxW02EbtJY6H2ALjsHUmoUnOajH7j40rPB6casSHKAptmsBztzqmZylhslVbuof2uQsLnVJQNR8JI59nbypjpays8oqq08pdjjae08pCvYI2gawIBPDMDyPWiqMn06kqpNZIXG7rYeS97Qyfaj9w9CUOnlXT03jOp07Si8r0Znt0kJ84IGXYeIgJsomTrHx8UOv1r1Gk/+k081i32X+hzLvDZ/lGS4eSNsyJJGCdVdGyeYGlbl4no5cwsQv8Jc1icfqWvdWHGOPW4f1SB/ZfO2ZXAJBDR2v1tqDrWPV+IUTzFLLXfsPq0k6n7T/kumzNjpFZ5GzsvC/uoOiAnQDhc61wdkE9xulbKS2r/09m3ijvlTO9uORCw8xpVZXt9CY6Z9ZcfM6wO1vWNaMMW5hgVyfivwqtdk3LC5ZM6FFZlwv3+RNg9a3rPcxfI8Z6hywSkcl6q5cE4GmyMWFaSJiAFIZfwvfTwYNTNJP2XH0ZbURbxL16/Qmq2mUa48i1jzPyXWs+oa249f8cjak85IzZxDF5eTGyk/ZH5E3rBTiUpWdui+RquzFKv06/MeTglSAbEjQ0+fMeBEeHyVKbaUokWMAes1zI2gso95X7eVcx5T5OioR257Cr7xQ2tKCGHFGQkjyBBq3mNdSvkS6x++SvNgsLjn9a5EKcFVQELBTxY2436U1+KaijMIfzgVZp4vHGX6krHsPZyAMUja/Au2a/maw2+Jamb5lJlY6fHCiSLY+KMBUKKPhAsB4CuZO2ybbwx8aWNn2kpNs636XF/KlOE3y0xyrwRzY+IFmDJc+8bi/iaaqrHhNMZsYhPtFQL5hY8Of0pkaJN4wWURk+0lPBr91yB3kaCnrTy9C+EjwYguMwDMOxWP5VPlNPBO6EeMhLtMlFHtZE4EI2Ud7AWqyol/rKrZGTeeWJDEMxyiOVja4XIfd6i/KreTjnK+5O+C7nc2JkGjxyg2uLqfdHE6chUKjPRohWV9hRJJhlvFIC3u3tr4g6eNQ6o+qK+ZWxzeYXzJwFyC6/K170vZD1K74vohvC6xux9cUdgCBFqDfT2lPOnwlLb7Czj1BqUusfuXTd1Y3hRsRnaTW/rA9uJsctsuosa7OnVG1OXX45Ode7FNqHT4Y/8ARxjlBJ/ZvePEZSEX71zbyHGqaiNcnmvr+hFTkl/U6fqO9mYIRLa92OrMeLN1NTVXsRS2xzY5d7UyU8C1EbPLWaUxyiMdoY4gpGnvv8lHE/l40uc3jAyutcyZWN5Hk9f+71/drf8Ame350zTt84Hx27Fn4/4NOrtHGIHbMrSM8UY1CankM2tr9SAK5WslKc3XD0+2TfpoxhFTl0yOcG6tGvC2UadlulTTKLrXyF2qSm/mR2NkeH2lBeLmBqydo6r2UmacOYPj09B0dtnEuH+4g+JhxCi+Rx4XH5g0l2bupdQnB8cELjNkWLepmSNXFmDakaW9k3pFlUJyTl2HxtePaWRnj8bJh09c4heOJbWRxfUixVSNKXDROWVGXLZEnDHcgcHv9EBIzYa8jNcDKpBGlhe+lPn4bbuSUljuR14wxQb4QmMouEJLXvmC2F/vg/SoXh927max9RsapyfGRSTeiPIFTCW4XBReHP2r/OoWhu3cyWB0dLPPOcir70Rg5khs1gthGNB46VRaK9vDYLSvo8jdd7XV2b1OhAF8q5ud+fCmvQT243clno3joxAb0FCzJEwLcRZcpPVhfQ9tR+Bm8JyJen9UwG+MiX9WhS+pFwEB5lba61b8A370v5Kfh+zQ1j34kQFcranhdcgvx1427LVd+HZfvfyKlGKfMRrNvs91tHoosPbsQOgtyq8fDVh5l+hVzS6RE5d95m1ye3qFJbQA1MfDYr83BXzOMbUN8TvfiHy2strHUk5iO61hV4eHVRznkPMl2SQrst8RiHALsWdgFUaAsdBw1tTPw9SxGMVk2UR2wdtr4Rq20tgnD+reKwyRKrPlBUst7mT4he/vDxqdXQ1hxXCXY5dN6nlS7v8A3B1BttkFpUZfvKC6N3Ea+YrHGcl0LypT6McQbYZz7EUrdpUKPNiKsrJlZUxXVolYsSbe0LHvvTlbxyIcFngSklvSZzyXjEbzzhFLMbKBcml5LqLbwiO2QhctO4sZNFB4rGOA7zxqo2xpewu37klu/gxK00rC6lgidojBuf5mYeFdXRV+w5PuZNVPGIrt/knsXiMi34k6AdWPAVqusVcc/b5mWuG94GMkZCPb3mBJPVrVj2va/V/uPUk5LPRfsM8Lh1kw6WupCgAjiCOPz5VmprjOmPqv3HWzlC2XzI1se0JyYjQHRZB7jd/2TSZKUHhjVCM1mH2Ge0Y8HfM6ozHgF1Zu4Lxpe4bDzeiIiLZq4jERwrGka5rsLXNl1IZuFyPhFP08N88F7J+XW5N5LvvVuvFi8K8GVUPGNgAMrr7p05ciOhrt7F6HGVkk85MKTZbxyNHKuWRCVZT1Glx1B5HnWSfDwek0ajbDciVw+EFCWToYwSEeEpirKuZ62DqXWR5g1lwtUcCd5H4iE1RxIciNmiahIzT3dhhLC3Q1dNGScJvseDBv9k0bkQqLH2FF2e3PSo3oYtLPuKYfAKWC5sxJACrqSSdBpU4nJZjFkbaIP+pNGx+j/dB4X9fOuQqLRpoSL8Wa3A20A7TVqamnukZPEdfC2Kqq6IvOLwyyI0bi6sCp7jpWhpNYZyIycXlFGbAT4KT1a3mgbWO5AZTzUE6G3TpXH1NHlvK6M6sLY3Ry+GOxiMQ/uxrGOrtc/wAq/rWbkMQXfJ1GWQj1k6nsyqo8Nb1APD92I6mxCopdmAUC5J4WoKpNvCIjOJyHlYJCDdUJF3PJn6DoKB3ucR6/70JOFHn9mG4T4pbaAdEv7x7RoK00aaVjy+EZ5zjXy+vp/JZ8Lh1jRUQWVRYDsrsxiorCOfKTk8sZbRb97EOVnbxAUD5Max6p+3BfNjql/Tk/kdk1BBEQKDh2bMVF3cEG1hckVhrSlW5fFs2WNq1RxnhIiF2uAoXFgLmAIYi6MD16HsNJy2uRrq5zWN0dJDkwaqL+/KFsFH3TbVqgvzHmx/QkNmwLHisNFHoAJHPUgLYknmSWFa9Cs2/Qz3ybqk38C612DmDPaGy4ZxaaNHH3gLjuPEeFVlFS6jK7Z1vMHgw3bOAkgnmjSRgEkIAOvs8V/wAJFdCrw2qytSWUMfjWprlhvIxO0cQvND4EVWXhMl7sjTHx6b6xQDb8/NEPiaW/DrV3GrxuL6wOX2/Kf+Uv81Vfh93wLf8ANQ/tGj7blLW9WtyL8TS/+PszhsH41xlRE22hOeAjHnV14VLuxb8cn2ijlsROfjUdy0xeEruxUvG730x9jk+sPGVvCwp8fC6l1ET8V1MvzHH7KDxJbvJNaIaOmPRGSeptn70maF6L9lq2JQ2Fo1Mlrc/dXyzE+FGsarq2ruIp9qbb7GxVxzUFACOLwqyKVcXH0PIgjUHtqsoKSwy0ZOLyiOTYEfxPK46F7f5QL+NZo6KpPOBz1U+2F9Bvj9nwlQkUae8CxCjQKb6tzJIFL1GzZsgvsXrnPO6TY2w2AWeYpIoaKNQSpF1Z2uACOBAAJt2ik6OlSk5PsNtscIcdX+xLwbBwyG6QRAjgci/pXRVUFykjI77GsOT+5IAUwUe0AR211t6t/svY9z+z9StZNWvZUvRr9eB9D6x9V+3JxiBmRlvxBHmKRJpxaLw9mSZCnGo8Zw5OR8uUg6HTS4B4isW/Fara7YNbg1PzFys5EMHi2zmGYAOBcEe669R0I5ilkyisbo9B9wHQVBQ73Ww+d5MURow9XF/0wblv4m+Siutoatsdz7iNVPGK126/MslbjGFAGTb+wAY+T7yRse+xX6KK7Xh7/p/Uw6viSZW5IAa3mZSGU2EqGhqmNJIbVRxGqQzmWzIe8fKkTWJxf0Gx5TFQKYVPCKAPQKAPFXUUJEM1L0Uj99N/0k/zNf8AKsXiXSP1J03c0uuUagoAKAI3aMj5rCNnBGlvdvrfMeXKsl/mOWEsr/eo+pRxlvH+9hJtnzMNZUTsVM1vEkfSq/hZNe1L7FvOguiz82PNm4BYVKgliTmZjxZjzPgALdlaaqo1x2oVZY7HljumCwoAKAEcZhxIjIdLi1xxB5Edxqs4KcXF9y0JbWmVr9tyN6uUhJB10DD7Sk6EH5VxLYzreJHQUVJbo9BDGNBILO0bd7C47je4pLkMipx6ZIssqyx/vhIqElQLvLqLZfZvccPKpSb4SGt+y+Mfoibw+zJcQf3imKDmCbSSdlh7i9+p7K20aNt5n09DJO+Nfu8v9EWlEAAAFgNABwArqnPOqACgDH978es2NmZNVXLED1KXzf4iw8K7mghtqy+5z9W8ySIfNW4ynLMKAQ1xCUYLqRCbTUgX6EH51nvXs59DVVLnAl608KksgE1QSe+uqckHoloQF23F3gTDTpJIbRspjkbkt7FSey4A8aRra99WV2K0PbNp9zZMFjo5lDxOrqeakGuEpJ9Dc011HFSQFABQAUAFABQAUAFABQAnPh1cWdVYdGAI+dQ0n1JUmug3Gy4B/wAmP+Rf0qNq9C3mS9WOIoFX3VVe4AfSpwirbfUUqSAoAKAKNvbjZJEnUO0aocgCEgk9Sw18K5FuoslqFWnhZNMYxjDOOxRIcDYBQdAOn9a93GaisJHAknJ5bOxgtfe+X9anzfgRsPf7O+98v61HnfAlV/E8Oyr/AB/4f61Hn/AlV/Ea43YOZWGfl9n+tUndmL4G1ww1yMf/AA3e373l9j/VSvP46DtvJyN1v73/AAf6qr5/wLbRSPdP++/wf6qj8R8A2iy7of33/wAf+up/E/ANg9wW6fEGW4I4ZP8AVVlqu2Ck6s8pl22Ns1ooI5I5MsiCxYLYOoNrOt9a8bOiVWolKuWOen+DqRs3RSksl7gfMoPUA11k8ozHdSAUAFABQAUAFABQB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615113" y="-1081088"/>
            <a:ext cx="20288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5362" name="Picture 2" descr="Happy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41" y="692696"/>
            <a:ext cx="4006550" cy="546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7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948178" y="-387424"/>
            <a:ext cx="753764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2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694363" y="-10890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61442" name="Picture 2" descr="https://encrypted-tbn0.gstatic.com/images?q=tbn:ANd9GcRJ6FqR0a7FdWoQaG8-wqZudMzZCvBhN77AgE2gNQSzwy7XxtXx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132856"/>
            <a:ext cx="4380334" cy="421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26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948178" y="-607414"/>
            <a:ext cx="753764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6626" name="Picture 2" descr="The Queen in the Magic Mirror - snow-white-and-the-seven-dwarfs Phot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2"/>
            <a:ext cx="5544616" cy="444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2931528" y="332656"/>
            <a:ext cx="3312368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פָּתַח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מלבן 5">
            <a:hlinkClick r:id="" action="ppaction://hlinkshowjump?jump=nextslide"/>
          </p:cNvPr>
          <p:cNvSpPr/>
          <p:nvPr/>
        </p:nvSpPr>
        <p:spPr>
          <a:xfrm>
            <a:off x="5940152" y="3645024"/>
            <a:ext cx="2952328" cy="22159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מָתַח</a:t>
            </a:r>
            <a:endParaRPr lang="he-IL" sz="13800" b="1" cap="none" spc="50" dirty="0">
              <a:ln w="11430"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מלבן 6">
            <a:hlinkClick r:id="rId3" action="ppaction://hlinksldjump"/>
          </p:cNvPr>
          <p:cNvSpPr/>
          <p:nvPr/>
        </p:nvSpPr>
        <p:spPr>
          <a:xfrm>
            <a:off x="3203848" y="3626544"/>
            <a:ext cx="2592288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גַן</a:t>
            </a:r>
            <a:endParaRPr lang="he-IL" sz="13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מלבן 8">
            <a:hlinkClick r:id="rId3" action="ppaction://hlinksldjump"/>
          </p:cNvPr>
          <p:cNvSpPr/>
          <p:nvPr/>
        </p:nvSpPr>
        <p:spPr>
          <a:xfrm>
            <a:off x="195224" y="3613968"/>
            <a:ext cx="2736304" cy="2215991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he-IL" sz="13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נָחָשׁ</a:t>
            </a:r>
            <a:endParaRPr lang="he-IL" sz="13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828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493186" y="2276872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6386" name="Picture 2" descr="Dopey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33" y="1176338"/>
            <a:ext cx="4207919" cy="515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7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968616" y="-603448"/>
            <a:ext cx="753764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2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694363" y="-10890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27650" name="Picture 2" descr="Humbert the Huntsman - snow-white-and-the-seven-dwarfs Phot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013" y="2132856"/>
            <a:ext cx="5305771" cy="424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99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3203848" y="476672"/>
            <a:ext cx="2809627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צָב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מלבן 5">
            <a:hlinkClick r:id="rId3" action="ppaction://hlinksldjump"/>
          </p:cNvPr>
          <p:cNvSpPr/>
          <p:nvPr/>
        </p:nvSpPr>
        <p:spPr>
          <a:xfrm>
            <a:off x="6160176" y="3645024"/>
            <a:ext cx="2736304" cy="22159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חָז</a:t>
            </a:r>
            <a:r>
              <a:rPr lang="he-IL" sz="13800" b="1" cap="none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ָ</a:t>
            </a:r>
            <a:r>
              <a:rPr lang="he-IL" sz="13800" b="1" spc="50" dirty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ק</a:t>
            </a:r>
            <a:endParaRPr lang="he-IL" sz="13800" b="1" cap="none" spc="50" dirty="0">
              <a:ln w="11430"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מלבן 6">
            <a:hlinkClick r:id="" action="ppaction://hlinkshowjump?jump=nextslide"/>
          </p:cNvPr>
          <p:cNvSpPr/>
          <p:nvPr/>
        </p:nvSpPr>
        <p:spPr>
          <a:xfrm>
            <a:off x="3312517" y="3645023"/>
            <a:ext cx="2592288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גַב</a:t>
            </a:r>
            <a:endParaRPr lang="he-IL" sz="13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מלבן 7">
            <a:hlinkClick r:id="rId3" action="ppaction://hlinksldjump"/>
          </p:cNvPr>
          <p:cNvSpPr/>
          <p:nvPr/>
        </p:nvSpPr>
        <p:spPr>
          <a:xfrm>
            <a:off x="251520" y="3626545"/>
            <a:ext cx="2843808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סָלָט</a:t>
            </a:r>
            <a:endParaRPr lang="he-IL" sz="13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871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345040" y="116632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1" name="AutoShape 20" descr="data:image/jpeg;base64,/9j/4AAQSkZJRgABAQAAAQABAAD/2wCEAAkGBxQTEhUUEhQWFhUXFxwYGBgYFxgcGRgWGBcWGhocGRUYHCggHBwlHBcUITEhJSktLi4uFx8zODMsNygtLisBCgoKDg0OGxAQGywkICQsLCwsLCwsLCwsLCwsLCwsLCwsLCwsLCwsLCwsLCwsLCwsLCwsLCwsLCwsLCwsLCwsLP/AABEIAO0A1QMBEQACEQEDEQH/xAAcAAABBQEBAQAAAAAAAAAAAAAAAwQFBgcCAQj/xABHEAACAQIDBQQHBQUGBAcBAAABAgMAEQQSIQUGMUFRYXGBkQcTIjJCobFSYnLB0RQjgpLhFWOisuLwM0Nz8RYXJDSjwtII/8QAGwEAAgMBAQEAAAAAAAAAAAAAAAMBAgQFBgf/xAAzEQACAgEDAgMGBQQDAQAAAAAAAQIDEQQSITFBBRNRIjJhcYGRFEKhsdEjUsHwFTPxBv/aAAwDAQACEQMRAD8A3GgAoAKACgAoAKACgAoAKACgAoAKAIzb+34MHH6zEOFHIcWY9FXiatGLl0IbwZFvJ6X5nuuGUQp9o2Zz5+yPn301RhH3uSvL6FGxe900hvJLI57Xb9autRFdEVdeerGy7xODcFgeoJH50fivgHlEvs/0hYuL3MRIOwnMPJ7io86uXWJOyS6Mv263pceR1imh9YzaK0dgb2+JTpbqR5UmzYlmLHUwlOSiW2Hep43H7QFKNzUG6eHxD51m8xrqdV+Gqcc1PlevctyOCAQQQRcEcCKcclpp4Z1QQFABQAUAFABQAUAFABQAUAFABQAUAFABQAUAFABQBXd8t7IsBFmb2pGHsR31Paei9tMrrc38CspYPnPefeSXFTNJMxZjwHJRyCjkKtOxR9mIJd2QRu1I5ZY7jw9yM1wOZsT8qHGXZFobXLEnhE5gjgk98Mx6spt5Cs01cdiiXhseuX8WixbPiwMuiJET0tr86pumup0q69HZ7iiyxbqbEhTEPKkYXIlhbq1/yq0ZNvlidRRVXjZHDYvtTFEuTYkdn6VWcuTdRDbEsm5W9UYUYd82lyr8QFJ4HmLG9MptXunI8S0MnN2w+qL4DWk4R7QAUAFABQAUAFABQAUAFABQAUAFABQAUAFABQBGbx7aTCYd5pOCjQc2Y8FHf+tWjHc8EN4R8y707ekxMryyNd2PgByAHIAU22e1bYlYruyCjjvx86zpepccJiVXgL9tMVij0RVxydjaZ6Vf8RIjYj044HiKPPz1RO08sh1Gh6ioflyJTkuSybsb2GD1kczEhgMr8bW5HsrDdS17h1tHrVuSvfHqSf8AbsfH1qW/EKybLOmGeiWr0uM719ya3VxYSX1pGh+lqmt4lllNTV5tb29y37P3rGTL6woAWCDKNVucvtMCDp06VsVyZyLPD25Zxn1+Y+3c3raXEeof2gwJVrAG41s1tDpfWohdme0TrfDlVV5q+qLjWg5AUAFABQAUAFABQAUAFABQAUAFABQAUAFAGF+mbeEy4r9nU+xALHtkYXbyBA86fX7Mc+pV8syxvaakP2mWAIzsEQEkmwA4kmqyZKRpu7nogd1DYqTJf4EAJHex08qxvUt+4h6qS94tUPomwQGokbtMh/Kqu271J21+g3xnojwhHsNKh/Fm+TCo8+5deSdlbKjtv0TTx3MDrKPsn2W+tjTI6tfnWCrp/tZRdo7NmhbLNGyEcmBHkedaYzjJZTFOLXUZFD0q2Co8jx00a2WRgOl6rKuL5aNFerugtsZPBoWycZmiU30Kg/Kud7smmexpatrjNd0W/wBGmEL4ppT7saEX++5Fh/KG8xTtKm5ORzPG7VGqNa6t5+iNQreeYCgAoAKACgAoAKACgAoAKACgAoAKAM2359J4wzNFhVV3XRnb3Aw4gKDdiPLvpqq9ndLoU3c4Rm//AJs7SDZhMvcY0t5Wv86U2i5WMdjXmkeSQ3d2LMfvMbmrkDGT2RpxNUfBJonoa3b9bM2JkHsxaL2yEcfAH51j1MuNg6pdzYJ8RNmKQooA4vITlv8AdVdT5ikKSQxrI0mkx6e0v7NN9yzxk9zFmHmKupplWhfYO8KYktGVaKeP/iQvbMoPAgjRlPUVfBUmGjBqrimSpMa4rZscgtIiuOjKCPnVfLS6Ft7KPvtuRhzhZvUYeNZQhZSqgG41sLdbUtWThNZfAxJTTWDCcMuYEc660I7uDE+CY2Htj1X7qThfQ8hfr2Vjv07byup2vDvE1RHy5rK7fA+kNyIY1wcXqwNRdjxu97Mb89R5WptCWxYMGunKd8nJ5/jsT1OMgUAFABQAUAFABQAUAFABQAUAFAERvbtE4fBzyr7yocv4m9lfmRV4R3SSIk8LJ8ybVN61anpgVUQ6LrasKXI4ejtp2MLLIyN4YzI4AFySAB1JNgPOkN92WSzwbTisU2yMDDGijNlDsQRrJcF1Knip1FxqNNK56/qybZp91YEcB6RC7MMQHwqsQYS8ZOZWsLZjYaHW/Sq2aeWMxLV2x/Mi8RYmRGAkIZW0DgW1PAMO3kay7nHqOcYyXsjx9mxySxzMP3kdwrA2NmGqm3Few9K11zyZpIk6cUCgBOaO4qk4bkWjLB89ek3dc4LE+tjH7mUkjoraXX8xTtNa+j6oi6OfaRVp3BW9dGySccmZLk370I7QWTZiqPeikdGHec4+TCs0S7L/AFYgKACgAoAKACgAoAKACgAoAKACgCm+ljFqmz2DEAu6Ko6nNmPyUmm0f9iKWe6zAdoiteoWRdZHomt6yRjyObE8TJrlFVsll4QJGl+iPdEu4xco9hT+6B+Jvt9w5VztTbn+nH6miqOFuZszQKR7QB7wDVFHgs2ZP6SNkzwStOYRisOQRrqYRlsFC65VvrcCt2nvjXDa4p/P9jJqKJWy3KbXy9fX4kpuPNiHhMbDPCTaJibshAVirHmBfQ9lqR4lpoQsezjOOPms/oX8O1E51KU+vKz64bWfqaHCKx1o1SHFaRQZqjIYC9GQK/vhshMVh3hce8ND0YagjxrPZPZJSQ6CysM+aJlKZkbirFT3g2NdWMsxMjWHg2L/APngnJix8OaM+Nm/K1QuodjYasQFABQAUAFABQAUAFABQAUAFAHGYnhw6/pUAfP3po2izbRKFmyRooAJNgzXJIHInTyq6e3APko5xF+JprtyuSu3A3kn6Upz9C2BTY2AaeeOJfedgvdfifAXNJnPbFyZaK3PB9QbKwiwxJGgsqKFHcK5tSzyzW/Qeeup+Suw7Vwakq44E4MGie4iqCb+yANTx4VRxyRkXValRwQ2cySWqs54JUcjVp6zStHKBGbX2a01mjnlhlUeyyt7P8cZ0YfOr1288lZRG+zNsmWBmmASSIsko5Bk4kfdIsw76pqOpetHzfj5s8sjjgzs3gWJ/OuvBYikYpPLZ9F+h7d5sJgc0ilZJ29YVPFVsAgI5Gwvb71XXqQy9VJAUAFABQAUAFABQAUAFABQAlfMewfM/oKjqSK1JB8/+nPZbJjhLb2ZY1IP3kJBHllqz5QGZUsDygDUPQ3sAmRsU40W6R35seJHcNPE1g1lv5EaaIfmNmt7NUq90Z3GUjGmD0kOcPRkXMeBwLDmaNyXBnafU9kewqJySQRWSMxuKyqzG5ABNhxPYB1rDOeWaYxKjPvFhvWFMU8kT/eJVF7M0ZKg95vTZaS1LdjKIjqoJ7VhMldkY8ZgqSetiYFo3vf3SAVzfFxFjWdpxfI54nHcig+kPeAQDEQxsC+IkzPY+6oRFt3nLr31toh5sk30Qmx+VH4voUjcXFQxY/DPiAphEnt5hcC4IViOisVPhXTMB9XowIBBBB1BHAjvqxB7QAUAFABQAUAFABQAUAFAHLtYE9BegDjDrZR3fOoXQlitSQZ56boYzgA7/wDEWRfV/iNwR3Zb+VWi8AfP4gDcNKsoKXQrnB4mHN+3h/sUuUXHksuT6V2JgVhgiiUABEA0621PnXn5tyk2zopYWCbh1FbKnwJlwxDGKFUseQJ8qtN4L1tt4IHC7zKArSxvGj6q2jKR2leB7KpsmuWbJaOUm4wabXVdyeusqZ424jRlP+/KomsrKMfMJbZL6MRxOMC2DG2nHkbcf+1Z5zb4ZeEO6O/U5lN+BH1qVXlZI3YZm+29ysQspbDOJIWN2he1xe9wpOmt+etdTS+KSr2ws91cY7Y+RztV4bC3dOCSm+c98/MqG8ay7NeMRsQTCBlZy3qnNsxQXsL208aVGVeobwsL9zW4zpim3kpckjSMSxLMeJNa4wSWEZ5ScnmR4y5bVboyptvoe3kZ4/2ZmPsLmjN/guAV8CR4GnSisJoEzVYZzoG58DyP6GlE4HFBAUAFABQAUAFABQAUAcypcEdQRQwE8I90F+PA940NVj0JfUWqxBm3puwzPgQw4RyK57rMt/8AFVl0YGCQYjKaIT2MiSyS2yQsk8K/alQf4hU6myLrbXUmqL3I+g9qyGNBIOCsCw6pwPle/hXnGuDqV4k8EjhJQbWNwdQabTMTZEdSIGBB5itbSaEp4ZS9ycWgEuDxAGUsQubhe9ivYdLjxptMkuH0Ox4lVJ7dRX1ws/yLTbOxWALtABLhycxU+8o7uPiL8KiylrmIuN+n1aSte2fTPZk7EY5kSUAEEZhfWx/UVl8pPkxvdXJwYqZgBV+EiNjZF7U2ksMbyNwUX7zyFY58vgdGGXg+dN4tqNiZ3kY3udO6uvRV5ccGG+3fPjougigCCtixBfEz9RFzmW9UfKySax6E93pvWnEOjJGqMoLAjMzFeF+IAHGrZxDBHc2eZQEPd8+XzpbLLqLpwF+NSQe0AFABQAUAFABQAUAFADaT2GzfC2jdh5H8qq+HknqODViCI2vh1mR45FBBBVl6g/lUxfJJ8376bqSYKUggmJj7D8iOh6MKJR7kCO4cWbaGGH94D5An8qzah4rYyr3kfScsd1seB0Ncxr2TUn7RA7MmMEn7O59k6wsea/ZPaPpWdPDNU471vX1LLDLW2qzJilEr+292C7mWEqGbV0b3WPUEcDTvkbtNr9kfLsWV29Ud4PZ2LtleZkTsbObdhI+pq2+S4TKWW6bOYwy/sSeFwiQx5Eva5Nybkk6knxpMppCHOVktzGONmCgsxAUakmkTsyPguyMb9Im+Hrz6mEnIDqeprTpqHnfL6CdRcorZHr3/AIKGproGAWigeRgoBJOgAFye4Cpw2Qbd6K/RyYbYnGIM9v3cTAHJf4mHDN2cqsBqhIGnkBVQPBGSbt4D9etBIrUkBQAUAFABQAUAFABQAUAeMtxY8DQAjDdTlP8ACeo6d4qq44JfqI7ShuuYe8vDtHMVL+AJkFjMLHMhWRQ6NxVhcU1PKyD4KtgdycNhsbDLDnBu5ylrqPYI0vr8XWsOve2vC7s06eCeZehoAS61kUcxDOGRO0sAsq5W7wRxVuRB61iksM1VzceUR0O03g9jEAlfhlUXUj74HA0RbQx1qfMPsTMG14mFxIhHYw/WnxuM8qJLsI4neGBeMqk9FNz5CrSuyEdPP0Kftn0m4WO4QmRvlVY0WzfT7l35cPel9uTMd5d858Yct8qclFbqdJGHL5Zns1Ta2w4X6iW7W60uLkCRqPvOeCj8zW6Udi5Rkjya3sn0P4RADM0kjc9cq+Sj86jJJctibuYXC/8At4EVuoF28XOtDYEzlJ4m3d+tQB0qAcKkg6oAKACgAoAKACgAoAKACgAoAKAOJEuO3l31DQHBa6/740JklfAszL0Nx41aHVotL1GcBz4s9I4wP4nNz8lFYPEHlxj82a6Vipv1f7FkRdKrFcCG+RtiYqz219xsJDMr1rJgfkZSbIgJuYkJ/CKMl1ZNdzqXBr6tkRVW6kCwA4g0J4ZGW3yfM2NgaN2RhZlJUjtBtXfjJSSaOZJYbRzhgS6hRckgAdSTYVZPHJB9MbhbvrhcOoI9sgFz2kVZycvaZPThFtyX48OlQVPWYKNSAPKpATjxkbGyuhPQMCfK9ThgL1ABQAUAFABQAUAFABQAUAFABQAUAcq4PAigBGY2PYfr/wBvpUdySs7RxqRMzubDLfvtyHbVlxLPwLxi5YSPN2cO2UyOLPKxcjoD7o8BauPZZ51zkunY22YjFRXYsYFaUZAIoayGRrNh+lZbKe6HRmNHQisrg0OTTOCKqSZ56QtwDiWOIw1hKffQ6B+0Hk31rbptTs9mXQVbVv5XUq/o43Tl/b19fGyCIZrMLe1cZbcjzNdKMoz915Mu1x6n0Fgl0udFHDttxPdTmUZE7S24W9mA2HOTr+AcPE/1rTVR3kZ5244RByQhtXu56uSx+da0kughyb6jKdoAbMIwemgP61fDIWexIbN2xLD7jGWPnG7XIH3HOt+w6d1Is08ZdOGNhc11LhszaUc6Zoze2jA6Mp6MORrBODg8M0pprKHlVJCgAoAKACgAoAKACgCB2jt+xKwgEjQufdB7B8X0rRXQ3zIVO1LhEFi5S9zM5YcTmNlA/CLCtUYRj0Qhzb6jXDwxsoYIBfgbWPYdNaYyuWSOCxDowBkcre2VmuL9hOvzrJqK1t3JD6ZtvDFMTgUklDOuYpqt+RPO1cTxCbyoo6mnbSeCawaUiiPcixjutQkKACoATeMGqSgmWUsDOeC1ZLKsD4zyNqzjCM27j/UxO49+2RPxvw8uPhXa8Jp3yMmqmoxKrsnbGKxBMTzMYIwM4soznkpYC9tLkXr0VlFcZeyuTlqyW3nuO33liV2RgwymxOW44X5Vns1FVc9knhmmrQX21+ZCOUSmHxSSLeNgw7Dempp8oyyhKLxJYIva+yVmFiNeTcwf98qvOMZx2yJpunTNTiVT+zMrFHGVxzUkBh1Wxrgaiq/Ty4k8dj2Wis0mthlwWe6Hey3lw0wmhkcPbKcxLKy9GU8fypD1Nz6vI+XhOlfRY+TL9sXf9T7OLUR/3i3KfxDivzFNr1GeJLBytX4RKtbq3lfqW7Z+0Yp1zwyJIp5owYfKtJxx1QAUAFABQAw2zteLDJnla3QDVmPQCqTmoLLHUaey6W2CyU2DeybGFwqCKAaFsxLsea34AdbVp0kVYt7XyK6+r8PLy92X3+A12nteKAWJu3JF4/0Fa7LYVrMmZdPpLdRLFaKvtHGy4gqHOVGdQEB6n4jz0vXPhq53WqMeEd6zwyrSaac58ywWaTHAaDlXaUDyrkRUu1M+JjUGyxkFu120HkPrVbas1y+Q2uW2Ufiy+4bUk9TXj9TLfaduCxEl4lsKfCOEIk8s7q5AUAFABQBzIt6pKOUSmR80VjWGyvDNMZZM+30x+aX1Y4RjMfxEWHkL+deo8DqxU5s5niEuVEbbCXJhQ3OQlye/h8q6S9qWTHZxwRkUBYGQ/GxI7uA+QrzfiPt3tr5HuvBoeVplF9XyJxFo2zxnK3ZwPYw5is1OonS+H9DVq9DTqY4kufUu2xscJ4lktY6hh0YaGvR1Wb4KS7ngdRS6bZVvszraOzklWzaEaqw4qeyryipLbLoRRfOmanB8kE+Cmj0MQlH2kYAnvVq50/D+fZf3PRVeOwa9tNMBDIwIGGYX5uygfI1SPh8s8tDJ+N044y/od7OwRwoQwt6uVeLL7ra3yuvBl5a11lRFw2s8xPUN2OS79jTtg7WXExBxow9l1+y3Md3MHoa5ltbrltZpjJSWUSVLLBQBBb1bxrhEGmaVvcT/AOzdFFKttUF8TZotHLUzwui6syjaeKmxEgZ2zSucq9BfoOSjWslVcr7En/qPS2yq0Gnbgun6sm9pYgYPDpFF759le/izGu7dbGirPpwjyGj08tbqMSfXlldwsNySbljqWPEmvPynK2W6R7iqmFENkEO8Qtmi/ET5Kf1FdPw2GbTieOW40zXq0dzT5VLHgAT5V6LoeMSy8EUAREzH3mBY97f7FW6Vtlk91yS9UjXdkJZEBNyFFz1NhXz+D3TyeinwiZFbzKe0AFABUAFABUgRu29oR4eMySsABwF9WPQDmar5Lse2KyxkX37GN7RnZllkf3pLsey40HgLV67TU+RQoeiORbarb8rpngnJ0IwKZeUQ/wAtLgyPz8+o7fDgwxFNVyLw7q83YueT3GlmlwRGOjsOFydFHMmlKl2S2xNlmojVBzk+ETWzSIIVQ+9xb8R1Nekoo2QUfQ+faq/zbZWerB9pmtHlmbccjahqfLDcKJtS9V8sncNMViLmmRiVbJrcHFMMa6fC8AY96PYHyY1z9clhM2aZ+yzRq5xpOJpAqlmNgoJJ6AC5oZKTbwjIcbI+KmeZ+B4X4Kg4Dy17ya57zZLJ7CiEdLSoLr3+YvsDA3YzEae7Hf7PNvGu1pNP5ccvqzzPjGt86flx6L9xpvjEc8L/AA2ZT2E2I+lK8ShKVWV2YzwC2ML2n3Rzs7CE1yq4nqLbUhtipQ05y6rGuW/VjYny0rveG1YTmeS8b1G5qv6sjcRPmQR82lIP4VN/0rpdXg46W3MvgOZo8yleotWhrKwZYS2yUvQtWxt9Aiqs8T5gLZkGYG3O3EV5Sfgt1c/Y5R3vxtM45zh+hLNv/ByjmP8AAB9TTV4be+wl6ipfmEW9IC/Dh5D3sg/OmLwq59Wij1dXqNJfSK2YKMNqQTrIOA7lq68JnnDkH4qvbnk4O/0/LDxjvkP/AOaYvB/WRR62HoIyb9Yo8EhX+Y/pVl4Ou8iPx0f7RliN58Y/GYIPuIB8zenR8KpXXLFy18uyREzEsc0jNI3V2JPhfQVuq09da9hYM9moss95kbtJrqwHQ/SmS6MK/eRbtizqcFE7agIAfA2rBFjpr2mOV2SygiKVkU/DYMB3A8KRZRXN5aNlPiFtcdvD+Yznw6RG92eQ6AnViTyVR9BTaaa61lLAnUau7UPEn9OxKbP3QxUwzOVhB5MMz27VBAHnVJ62K4islI6b+5kivo+64p/CNQPnek/jrPRF/wAPAYbR3IxEYvE6zAfDbI9uy5Kk+VNhr/7kVlpU+jK2OJBuCDZlIsQRyI5VvhNTWUZJwlB4aOl41YqXP0e7MN5MSeDgRx9qKSWbuLf5a5Ots3S2rsdCiG2JdqxDijb+7df/AIEVsmYLO1iTlbiq27LXPbamPTSnU2huluhC+O4hY4PWgKAUhHG4s0nZbkv1q2m0m3mRs1viSWVB5b7+ny+JJSTKo6W5V0VFnn2yOx2LR1KsAQdLGmKv1KqxxeUQpwoAIWWUJ9nMPK9r0n8DVnODf/y2o24z9ThIlUWUWArbGKisI5spyk8yfJDLERi3Pw5cw7zYH6VWCfmfAZOX9FEoDWkyBQSANQAE0AMc15z2J9TVfz/Qd0q+o7LVcUc3oA6vQBzI2lBKIjFyVVsfFEluvjrgYM3uZQ4/6Y9o/MDzrBJbZND5rK3F/kawvUJCSV3N2UCv7VILu/8Awwfgj1AI7W4k9LVi1Nu57V0RsqhtXxHGL228jFMLlsps0rC63HEIvxEdTp31xrtZh7YcnQr06S3Wfb+RudmStq2Jnv8AdYKPJRSFO6XcZurXSKF4sPio/cxGf7sqg3/iUAimxsuXfPzKPyZdY4+RXt9VV09c6+pxEdrgkZZo72IVviIvcc9DXT0GsfmbWsfD+DPqdLmvKeV6+nzKniQ2U5eP+9B2nh4135Pg49a9pG14SIKiqAFAUAAcBYcBXn28s6YrUAZDhseblm4sxY97Ek13Iw9hJHNnL2mLy7T6VKrIchi0zuwRVZ3PBVFyf0HadKmUoVrLJhCU3wTeE3Lxbi7+riHQku3iF0+dZJa+K91D1pfVnWK3GxKrdHikP2dUPgTcVEdes8ol6VdmVyVGRikiMjjirCx/qO0aVuhZGazFmadcoPDIm/8A6h/wL+dMh7zCf/WvmOVcU0Rg6vQAUABoAYwn9+/4Vqn5x0v+tfMdmrij2gDy9AHEx0oJRDYk61SRpiSm6swGIzEC4j08TSLPakWfEPqWzbeMth5GHJD9KTjHJWPLSLvtyT1eHjij9kyZYwR8KZfaI7coPnXntXa4Vt92dfTQUp5fbk82bAqgKosFFgOyuVSlk0WtvkkgK3roZT2pAbbT2dHPGY5VDKfMdoPI1KbTyiYyaKhu/uoy4vLKwaOEiRSeMn2Lj7p1PcK6a8Q8yHl/m7/IRLSqD8yPR/oaJSACgDH9u4Mw4maMjTNmXtR9QfA3X+Gu3pbN9aMF8dss+o1ggaR1jjGZ2NlH1J6ADUmm2WKEdzKVwc3g0fZmDhwEYX35nF2IHtufH3UHK+grz2q1azum/kjq1UtrEego+0p24ZIx0sWPncD5VzJa6T91GlUQXXkQj2+wbL6yJ2+z7p8wT9KiOulnlIu9LHGcNDbenCJjMOzxi08F2APvWtcoeqsBp2gV1tHq1ndH6ox3UNLbLv0ZlJcevJHxRgivRQftfQ5c1/TXwYmmItTslNo6jnoKOIvnoK4DNQAxeULMb63QaAEm4PQVntvrqeZvHBohXKyvEV3JCPDzFbiCW3XLb61jfjWiTxv/AHGLQXPsepgcQeGHkIHHVbjwzXpb8e0SeN36Mu/DrkJOrKbFHB6ZG/StC8V0jWfMQn8Hd/aN8VMAPaDL+JSPmRTa9fprHiM0w/DWx5cSKmp7ZZDiElAsq6lfeHVTxqs1xldgTy9j7k+cQJoWCm6upHmKphSWRfMJcl+/tAT4TDYgf8pgJRzUlSjXHYSD3G9eW8RplGLXozt6WSbx6oe/tKxjMxsPr3DnXHhLa8s1bHLhDqKeZxdUCjlnOv8AKOFaVO6XupJfEW4VR955+R3knPxxjuUn6mrYvf5l9iuaV2f3A4Et78rnsX2R8taPIlL35P6cB5yj7sV9eT1NlxD4Bfqbk+Zqy09a7EPU2vudktF7SksnxKTew6qTrp0psZSr5Tyu6/griNnD4fZ/ySSOCARqCLg9lbk01lGZpp4ZDbzbvJilBvllT3HtyPFWHNTTqbnW8oXOCksMYbr7IOFWeSVB6y9gQb3QKDZT0LXqdXqVJbuyRNNWPZ9RRVytd7vK+pA4/wBFHCvPTbcsy5b7f72OmllccJf79xycEzj94cq/ZU8e9v0piplL3uF6L+Svmxj7vL9X/BxNsvDsuQxpbpYVLjX0IVtie7JDYM/s86I7cGZAzHRoXUkXY/ZIH+zVNO/Luw+jH2R82ttL4/Uy6QgGFrj4kPZcm1e2ol7MWeetjlzj9RpPox760yeCkeUSOw9lT4k/uV0HFzog8eZ7BXM1vi9GlXLy/RGivSyn14Rb49yVRc0sskh+zGAv11+deY1H/wBJqZv2MRRtr0NXcXTd7BiwYMr/AGfWkt4gGsD8c1nVTZo/B1/2omMMkMItEir3cT3njXKt1llssyeWOjThYQzxW02EbtJY6H2ALjsHUmoUnOajH7j40rPB6casSHKAptmsBztzqmZylhslVbuof2uQsLnVJQNR8JI59nbypjpays8oqq08pdjjae08pCvYI2gawIBPDMDyPWiqMn06kqpNZIXG7rYeS97Qyfaj9w9CUOnlXT03jOp07Si8r0Znt0kJ84IGXYeIgJsomTrHx8UOv1r1Gk/+k081i32X+hzLvDZ/lGS4eSNsyJJGCdVdGyeYGlbl4no5cwsQv8Jc1icfqWvdWHGOPW4f1SB/ZfO2ZXAJBDR2v1tqDrWPV+IUTzFLLXfsPq0k6n7T/kumzNjpFZ5GzsvC/uoOiAnQDhc61wdkE9xulbKS2r/09m3ijvlTO9uORCw8xpVZXt9CY6Z9ZcfM6wO1vWNaMMW5hgVyfivwqtdk3LC5ZM6FFZlwv3+RNg9a3rPcxfI8Z6hywSkcl6q5cE4GmyMWFaSJiAFIZfwvfTwYNTNJP2XH0ZbURbxL16/Qmq2mUa48i1jzPyXWs+oa249f8cjak85IzZxDF5eTGyk/ZH5E3rBTiUpWdui+RquzFKv06/MeTglSAbEjQ0+fMeBEeHyVKbaUokWMAes1zI2gso95X7eVcx5T5OioR257Cr7xQ2tKCGHFGQkjyBBq3mNdSvkS6x++SvNgsLjn9a5EKcFVQELBTxY2436U1+KaijMIfzgVZp4vHGX6krHsPZyAMUja/Au2a/maw2+Jamb5lJlY6fHCiSLY+KMBUKKPhAsB4CuZO2ybbwx8aWNn2kpNs636XF/KlOE3y0xyrwRzY+IFmDJc+8bi/iaaqrHhNMZsYhPtFQL5hY8Of0pkaJN4wWURk+0lPBr91yB3kaCnrTy9C+EjwYguMwDMOxWP5VPlNPBO6EeMhLtMlFHtZE4EI2Ud7AWqyol/rKrZGTeeWJDEMxyiOVja4XIfd6i/KreTjnK+5O+C7nc2JkGjxyg2uLqfdHE6chUKjPRohWV9hRJJhlvFIC3u3tr4g6eNQ6o+qK+ZWxzeYXzJwFyC6/K170vZD1K74vohvC6xux9cUdgCBFqDfT2lPOnwlLb7Czj1BqUusfuXTd1Y3hRsRnaTW/rA9uJsctsuosa7OnVG1OXX45Ode7FNqHT4Y/8ARxjlBJ/ZvePEZSEX71zbyHGqaiNcnmvr+hFTkl/U6fqO9mYIRLa92OrMeLN1NTVXsRS2xzY5d7UyU8C1EbPLWaUxyiMdoY4gpGnvv8lHE/l40uc3jAyutcyZWN5Hk9f+71/drf8Ame350zTt84Hx27Fn4/4NOrtHGIHbMrSM8UY1CankM2tr9SAK5WslKc3XD0+2TfpoxhFTl0yOcG6tGvC2UadlulTTKLrXyF2qSm/mR2NkeH2lBeLmBqydo6r2UmacOYPj09B0dtnEuH+4g+JhxCi+Rx4XH5g0l2bupdQnB8cELjNkWLepmSNXFmDakaW9k3pFlUJyTl2HxtePaWRnj8bJh09c4heOJbWRxfUixVSNKXDROWVGXLZEnDHcgcHv9EBIzYa8jNcDKpBGlhe+lPn4bbuSUljuR14wxQb4QmMouEJLXvmC2F/vg/SoXh927max9RsapyfGRSTeiPIFTCW4XBReHP2r/OoWhu3cyWB0dLPPOcir70Rg5khs1gthGNB46VRaK9vDYLSvo8jdd7XV2b1OhAF8q5ud+fCmvQT243clno3joxAb0FCzJEwLcRZcpPVhfQ9tR+Bm8JyJen9UwG+MiX9WhS+pFwEB5lba61b8A370v5Kfh+zQ1j34kQFcranhdcgvx1427LVd+HZfvfyKlGKfMRrNvs91tHoosPbsQOgtyq8fDVh5l+hVzS6RE5d95m1ye3qFJbQA1MfDYr83BXzOMbUN8TvfiHy2strHUk5iO61hV4eHVRznkPMl2SQrst8RiHALsWdgFUaAsdBw1tTPw9SxGMVk2UR2wdtr4Rq20tgnD+reKwyRKrPlBUst7mT4he/vDxqdXQ1hxXCXY5dN6nlS7v8A3B1BttkFpUZfvKC6N3Ea+YrHGcl0LypT6McQbYZz7EUrdpUKPNiKsrJlZUxXVolYsSbe0LHvvTlbxyIcFngSklvSZzyXjEbzzhFLMbKBcml5LqLbwiO2QhctO4sZNFB4rGOA7zxqo2xpewu37klu/gxK00rC6lgidojBuf5mYeFdXRV+w5PuZNVPGIrt/knsXiMi34k6AdWPAVqusVcc/b5mWuG94GMkZCPb3mBJPVrVj2va/V/uPUk5LPRfsM8Lh1kw6WupCgAjiCOPz5VmprjOmPqv3HWzlC2XzI1se0JyYjQHRZB7jd/2TSZKUHhjVCM1mH2Ge0Y8HfM6ozHgF1Zu4Lxpe4bDzeiIiLZq4jERwrGka5rsLXNl1IZuFyPhFP08N88F7J+XW5N5LvvVuvFi8K8GVUPGNgAMrr7p05ciOhrt7F6HGVkk85MKTZbxyNHKuWRCVZT1Glx1B5HnWSfDwek0ajbDciVw+EFCWToYwSEeEpirKuZ62DqXWR5g1lwtUcCd5H4iE1RxIciNmiahIzT3dhhLC3Q1dNGScJvseDBv9k0bkQqLH2FF2e3PSo3oYtLPuKYfAKWC5sxJACrqSSdBpU4nJZjFkbaIP+pNGx+j/dB4X9fOuQqLRpoSL8Wa3A20A7TVqamnukZPEdfC2Kqq6IvOLwyyI0bi6sCp7jpWhpNYZyIycXlFGbAT4KT1a3mgbWO5AZTzUE6G3TpXH1NHlvK6M6sLY3Ry+GOxiMQ/uxrGOrtc/wAq/rWbkMQXfJ1GWQj1k6nsyqo8Nb1APD92I6mxCopdmAUC5J4WoKpNvCIjOJyHlYJCDdUJF3PJn6DoKB3ucR6/70JOFHn9mG4T4pbaAdEv7x7RoK00aaVjy+EZ5zjXy+vp/JZ8Lh1jRUQWVRYDsrsxiorCOfKTk8sZbRb97EOVnbxAUD5Max6p+3BfNjql/Tk/kdk1BBEQKDh2bMVF3cEG1hckVhrSlW5fFs2WNq1RxnhIiF2uAoXFgLmAIYi6MD16HsNJy2uRrq5zWN0dJDkwaqL+/KFsFH3TbVqgvzHmx/QkNmwLHisNFHoAJHPUgLYknmSWFa9Cs2/Qz3ybqk38C612DmDPaGy4ZxaaNHH3gLjuPEeFVlFS6jK7Z1vMHgw3bOAkgnmjSRgEkIAOvs8V/wAJFdCrw2qytSWUMfjWprlhvIxO0cQvND4EVWXhMl7sjTHx6b6xQDb8/NEPiaW/DrV3GrxuL6wOX2/Kf+Uv81Vfh93wLf8ANQ/tGj7blLW9WtyL8TS/+PszhsH41xlRE22hOeAjHnV14VLuxb8cn2ijlsROfjUdy0xeEruxUvG730x9jk+sPGVvCwp8fC6l1ET8V1MvzHH7KDxJbvJNaIaOmPRGSeptn70maF6L9lq2JQ2Fo1Mlrc/dXyzE+FGsarq2ruIp9qbb7GxVxzUFACOLwqyKVcXH0PIgjUHtqsoKSwy0ZOLyiOTYEfxPK46F7f5QL+NZo6KpPOBz1U+2F9Bvj9nwlQkUae8CxCjQKb6tzJIFL1GzZsgvsXrnPO6TY2w2AWeYpIoaKNQSpF1Z2uACOBAAJt2ik6OlSk5PsNtscIcdX+xLwbBwyG6QRAjgci/pXRVUFykjI77GsOT+5IAUwUe0AR211t6t/svY9z+z9StZNWvZUvRr9eB9D6x9V+3JxiBmRlvxBHmKRJpxaLw9mSZCnGo8Zw5OR8uUg6HTS4B4isW/Fara7YNbg1PzFys5EMHi2zmGYAOBcEe669R0I5ilkyisbo9B9wHQVBQ73Ww+d5MURow9XF/0wblv4m+Siutoatsdz7iNVPGK126/MslbjGFAGTb+wAY+T7yRse+xX6KK7Xh7/p/Uw6viSZW5IAa3mZSGU2EqGhqmNJIbVRxGqQzmWzIe8fKkTWJxf0Gx5TFQKYVPCKAPQKAPFXUUJEM1L0Uj99N/0k/zNf8AKsXiXSP1J03c0uuUagoAKAI3aMj5rCNnBGlvdvrfMeXKsl/mOWEsr/eo+pRxlvH+9hJtnzMNZUTsVM1vEkfSq/hZNe1L7FvOguiz82PNm4BYVKgliTmZjxZjzPgALdlaaqo1x2oVZY7HljumCwoAKAEcZhxIjIdLi1xxB5Edxqs4KcXF9y0JbWmVr9tyN6uUhJB10DD7Sk6EH5VxLYzreJHQUVJbo9BDGNBILO0bd7C47je4pLkMipx6ZIssqyx/vhIqElQLvLqLZfZvccPKpSb4SGt+y+Mfoibw+zJcQf3imKDmCbSSdlh7i9+p7K20aNt5n09DJO+Nfu8v9EWlEAAAFgNABwArqnPOqACgDH978es2NmZNVXLED1KXzf4iw8K7mghtqy+5z9W8ySIfNW4ynLMKAQ1xCUYLqRCbTUgX6EH51nvXs59DVVLnAl608KksgE1QSe+uqckHoloQF23F3gTDTpJIbRspjkbkt7FSey4A8aRra99WV2K0PbNp9zZMFjo5lDxOrqeakGuEpJ9Dc011HFSQFABQAUAFABQAUAFABQAnPh1cWdVYdGAI+dQ0n1JUmug3Gy4B/wAmP+Rf0qNq9C3mS9WOIoFX3VVe4AfSpwirbfUUqSAoAKAKNvbjZJEnUO0aocgCEgk9Sw18K5FuoslqFWnhZNMYxjDOOxRIcDYBQdAOn9a93GaisJHAknJ5bOxgtfe+X9anzfgRsPf7O+98v61HnfAlV/E8Oyr/AB/4f61Hn/AlV/Ea43YOZWGfl9n+tUndmL4G1ww1yMf/AA3e373l9j/VSvP46DtvJyN1v73/AAf6qr5/wLbRSPdP++/wf6qj8R8A2iy7of33/wAf+up/E/ANg9wW6fEGW4I4ZP8AVVlqu2Ck6s8pl22Ns1ooI5I5MsiCxYLYOoNrOt9a8bOiVWolKuWOen+DqRs3RSksl7gfMoPUA11k8ozHdSAUAFABQAUAFABQB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615113" y="-1081088"/>
            <a:ext cx="20288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7412" name="Picture 4" descr="Dopey - snow-white-and-the-seven-dwarfs Phot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10" y="704979"/>
            <a:ext cx="3916242" cy="554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7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948178" y="-387424"/>
            <a:ext cx="753764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2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694363" y="-10890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28674" name="Picture 2" descr="snow-white-olivia-wilde-alec-baldwin-disney-parks-annie-liebovitz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166" y="2259454"/>
            <a:ext cx="571500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3203847" y="404664"/>
            <a:ext cx="3169667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צָרַח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מלבן 5">
            <a:hlinkClick r:id="" action="ppaction://hlinkshowjump?jump=nextslide"/>
          </p:cNvPr>
          <p:cNvSpPr/>
          <p:nvPr/>
        </p:nvSpPr>
        <p:spPr>
          <a:xfrm>
            <a:off x="6156176" y="3645024"/>
            <a:ext cx="2736304" cy="22159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בָּרַח</a:t>
            </a:r>
            <a:endParaRPr lang="he-IL" sz="13800" b="1" cap="none" spc="50" dirty="0">
              <a:ln w="11430"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מלבן 6">
            <a:hlinkClick r:id="rId3" action="ppaction://hlinksldjump"/>
          </p:cNvPr>
          <p:cNvSpPr/>
          <p:nvPr/>
        </p:nvSpPr>
        <p:spPr>
          <a:xfrm>
            <a:off x="3275856" y="3626544"/>
            <a:ext cx="2592288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גַן</a:t>
            </a:r>
            <a:endParaRPr lang="he-IL" sz="13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מלבן 7">
            <a:hlinkClick r:id="rId3" action="ppaction://hlinksldjump"/>
          </p:cNvPr>
          <p:cNvSpPr/>
          <p:nvPr/>
        </p:nvSpPr>
        <p:spPr>
          <a:xfrm>
            <a:off x="216024" y="3626545"/>
            <a:ext cx="2843808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אָכַל</a:t>
            </a:r>
            <a:endParaRPr lang="he-IL" sz="13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963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345040" y="116632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1" name="AutoShape 20" descr="data:image/jpeg;base64,/9j/4AAQSkZJRgABAQAAAQABAAD/2wCEAAkGBxQTEhUUEhQWFhUXFxwYGBgYFxgcGRgWGBcWGhocGRUYHCggHBwlHBcUITEhJSktLi4uFx8zODMsNygtLisBCgoKDg0OGxAQGywkICQsLCwsLCwsLCwsLCwsLCwsLCwsLCwsLCwsLCwsLCwsLCwsLCwsLCwsLCwsLCwsLCwsLP/AABEIAO0A1QMBEQACEQEDEQH/xAAcAAABBQEBAQAAAAAAAAAAAAAAAwQFBgcCAQj/xABHEAACAQIDBQQHBQUGBAcBAAABAgMAEQQSIQUGMUFRYXGBkQcTIjJCobFSYnLB0RQjgpLhFWOisuLwM0Nz8RYXJDSjwtII/8QAGwEAAgMBAQEAAAAAAAAAAAAAAAMBAgQFBgf/xAAzEQACAgEDAgMGBQQDAQAAAAAAAQIDEQQSITFBBRNRIjJhcYGRFEKhsdEjUsHwFTPxBv/aAAwDAQACEQMRAD8A3GgAoAKACgAoAKACgAoAKACgAoAKAIzb+34MHH6zEOFHIcWY9FXiatGLl0IbwZFvJ6X5nuuGUQp9o2Zz5+yPn301RhH3uSvL6FGxe900hvJLI57Xb9autRFdEVdeerGy7xODcFgeoJH50fivgHlEvs/0hYuL3MRIOwnMPJ7io86uXWJOyS6Mv263pceR1imh9YzaK0dgb2+JTpbqR5UmzYlmLHUwlOSiW2Hep43H7QFKNzUG6eHxD51m8xrqdV+Gqcc1PlevctyOCAQQQRcEcCKcclpp4Z1QQFABQAUAFABQAUAFABQAUAFABQAUAFABQAUAFABQBXd8t7IsBFmb2pGHsR31Paei9tMrrc38CspYPnPefeSXFTNJMxZjwHJRyCjkKtOxR9mIJd2QRu1I5ZY7jw9yM1wOZsT8qHGXZFobXLEnhE5gjgk98Mx6spt5Cs01cdiiXhseuX8WixbPiwMuiJET0tr86pumup0q69HZ7iiyxbqbEhTEPKkYXIlhbq1/yq0ZNvlidRRVXjZHDYvtTFEuTYkdn6VWcuTdRDbEsm5W9UYUYd82lyr8QFJ4HmLG9MptXunI8S0MnN2w+qL4DWk4R7QAUAFABQAUAFABQAUAFABQAUAFABQAUAFABQBGbx7aTCYd5pOCjQc2Y8FHf+tWjHc8EN4R8y707ekxMryyNd2PgByAHIAU22e1bYlYruyCjjvx86zpepccJiVXgL9tMVij0RVxydjaZ6Vf8RIjYj044HiKPPz1RO08sh1Gh6ioflyJTkuSybsb2GD1kczEhgMr8bW5HsrDdS17h1tHrVuSvfHqSf8AbsfH1qW/EKybLOmGeiWr0uM719ya3VxYSX1pGh+lqmt4lllNTV5tb29y37P3rGTL6woAWCDKNVucvtMCDp06VsVyZyLPD25Zxn1+Y+3c3raXEeof2gwJVrAG41s1tDpfWohdme0TrfDlVV5q+qLjWg5AUAFABQAUAFABQAUAFABQAUAFABQAUAFAGF+mbeEy4r9nU+xALHtkYXbyBA86fX7Mc+pV8syxvaakP2mWAIzsEQEkmwA4kmqyZKRpu7nogd1DYqTJf4EAJHex08qxvUt+4h6qS94tUPomwQGokbtMh/Kqu271J21+g3xnojwhHsNKh/Fm+TCo8+5deSdlbKjtv0TTx3MDrKPsn2W+tjTI6tfnWCrp/tZRdo7NmhbLNGyEcmBHkedaYzjJZTFOLXUZFD0q2Co8jx00a2WRgOl6rKuL5aNFerugtsZPBoWycZmiU30Kg/Kud7smmexpatrjNd0W/wBGmEL4ppT7saEX++5Fh/KG8xTtKm5ORzPG7VGqNa6t5+iNQreeYCgAoAKACgAoAKACgAoAKACgAoAKAM2359J4wzNFhVV3XRnb3Aw4gKDdiPLvpqq9ndLoU3c4Rm//AJs7SDZhMvcY0t5Wv86U2i5WMdjXmkeSQ3d2LMfvMbmrkDGT2RpxNUfBJonoa3b9bM2JkHsxaL2yEcfAH51j1MuNg6pdzYJ8RNmKQooA4vITlv8AdVdT5ikKSQxrI0mkx6e0v7NN9yzxk9zFmHmKupplWhfYO8KYktGVaKeP/iQvbMoPAgjRlPUVfBUmGjBqrimSpMa4rZscgtIiuOjKCPnVfLS6Ft7KPvtuRhzhZvUYeNZQhZSqgG41sLdbUtWThNZfAxJTTWDCcMuYEc660I7uDE+CY2Htj1X7qThfQ8hfr2Vjv07byup2vDvE1RHy5rK7fA+kNyIY1wcXqwNRdjxu97Mb89R5WptCWxYMGunKd8nJ5/jsT1OMgUAFABQAUAFABQAUAFABQAUAFAERvbtE4fBzyr7yocv4m9lfmRV4R3SSIk8LJ8ybVN61anpgVUQ6LrasKXI4ejtp2MLLIyN4YzI4AFySAB1JNgPOkN92WSzwbTisU2yMDDGijNlDsQRrJcF1Knip1FxqNNK56/qybZp91YEcB6RC7MMQHwqsQYS8ZOZWsLZjYaHW/Sq2aeWMxLV2x/Mi8RYmRGAkIZW0DgW1PAMO3kay7nHqOcYyXsjx9mxySxzMP3kdwrA2NmGqm3Few9K11zyZpIk6cUCgBOaO4qk4bkWjLB89ek3dc4LE+tjH7mUkjoraXX8xTtNa+j6oi6OfaRVp3BW9dGySccmZLk370I7QWTZiqPeikdGHec4+TCs0S7L/AFYgKACgAoAKACgAoAKACgAoAKACgCm+ljFqmz2DEAu6Ko6nNmPyUmm0f9iKWe6zAdoiteoWRdZHomt6yRjyObE8TJrlFVsll4QJGl+iPdEu4xco9hT+6B+Jvt9w5VztTbn+nH6miqOFuZszQKR7QB7wDVFHgs2ZP6SNkzwStOYRisOQRrqYRlsFC65VvrcCt2nvjXDa4p/P9jJqKJWy3KbXy9fX4kpuPNiHhMbDPCTaJibshAVirHmBfQ9lqR4lpoQsezjOOPms/oX8O1E51KU+vKz64bWfqaHCKx1o1SHFaRQZqjIYC9GQK/vhshMVh3hce8ND0YagjxrPZPZJSQ6CysM+aJlKZkbirFT3g2NdWMsxMjWHg2L/APngnJix8OaM+Nm/K1QuodjYasQFABQAUAFABQAUAFABQAUAFAHGYnhw6/pUAfP3po2izbRKFmyRooAJNgzXJIHInTyq6e3APko5xF+JprtyuSu3A3kn6Upz9C2BTY2AaeeOJfedgvdfifAXNJnPbFyZaK3PB9QbKwiwxJGgsqKFHcK5tSzyzW/Qeeup+Suw7Vwakq44E4MGie4iqCb+yANTx4VRxyRkXValRwQ2cySWqs54JUcjVp6zStHKBGbX2a01mjnlhlUeyyt7P8cZ0YfOr1288lZRG+zNsmWBmmASSIsko5Bk4kfdIsw76pqOpetHzfj5s8sjjgzs3gWJ/OuvBYikYpPLZ9F+h7d5sJgc0ilZJ29YVPFVsAgI5Gwvb71XXqQy9VJAUAFABQAUAFABQAUAFABQAlfMewfM/oKjqSK1JB8/+nPZbJjhLb2ZY1IP3kJBHllqz5QGZUsDygDUPQ3sAmRsU40W6R35seJHcNPE1g1lv5EaaIfmNmt7NUq90Z3GUjGmD0kOcPRkXMeBwLDmaNyXBnafU9kewqJySQRWSMxuKyqzG5ABNhxPYB1rDOeWaYxKjPvFhvWFMU8kT/eJVF7M0ZKg95vTZaS1LdjKIjqoJ7VhMldkY8ZgqSetiYFo3vf3SAVzfFxFjWdpxfI54nHcig+kPeAQDEQxsC+IkzPY+6oRFt3nLr31toh5sk30Qmx+VH4voUjcXFQxY/DPiAphEnt5hcC4IViOisVPhXTMB9XowIBBBB1BHAjvqxB7QAUAFABQAUAFABQAUAFAHLtYE9BegDjDrZR3fOoXQlitSQZ56boYzgA7/wDEWRfV/iNwR3Zb+VWi8AfP4gDcNKsoKXQrnB4mHN+3h/sUuUXHksuT6V2JgVhgiiUABEA0621PnXn5tyk2zopYWCbh1FbKnwJlwxDGKFUseQJ8qtN4L1tt4IHC7zKArSxvGj6q2jKR2leB7KpsmuWbJaOUm4wabXVdyeusqZ424jRlP+/KomsrKMfMJbZL6MRxOMC2DG2nHkbcf+1Z5zb4ZeEO6O/U5lN+BH1qVXlZI3YZm+29ysQspbDOJIWN2he1xe9wpOmt+etdTS+KSr2ws91cY7Y+RztV4bC3dOCSm+c98/MqG8ay7NeMRsQTCBlZy3qnNsxQXsL208aVGVeobwsL9zW4zpim3kpckjSMSxLMeJNa4wSWEZ5ScnmR4y5bVboyptvoe3kZ4/2ZmPsLmjN/guAV8CR4GnSisJoEzVYZzoG58DyP6GlE4HFBAUAFABQAUAFABQAUAcypcEdQRQwE8I90F+PA940NVj0JfUWqxBm3puwzPgQw4RyK57rMt/8AFVl0YGCQYjKaIT2MiSyS2yQsk8K/alQf4hU6myLrbXUmqL3I+g9qyGNBIOCsCw6pwPle/hXnGuDqV4k8EjhJQbWNwdQabTMTZEdSIGBB5itbSaEp4ZS9ycWgEuDxAGUsQubhe9ivYdLjxptMkuH0Ox4lVJ7dRX1ws/yLTbOxWALtABLhycxU+8o7uPiL8KiylrmIuN+n1aSte2fTPZk7EY5kSUAEEZhfWx/UVl8pPkxvdXJwYqZgBV+EiNjZF7U2ksMbyNwUX7zyFY58vgdGGXg+dN4tqNiZ3kY3udO6uvRV5ccGG+3fPjougigCCtixBfEz9RFzmW9UfKySax6E93pvWnEOjJGqMoLAjMzFeF+IAHGrZxDBHc2eZQEPd8+XzpbLLqLpwF+NSQe0AFABQAUAFABQAUAFADaT2GzfC2jdh5H8qq+HknqODViCI2vh1mR45FBBBVl6g/lUxfJJ8376bqSYKUggmJj7D8iOh6MKJR7kCO4cWbaGGH94D5An8qzah4rYyr3kfScsd1seB0Ncxr2TUn7RA7MmMEn7O59k6wsea/ZPaPpWdPDNU471vX1LLDLW2qzJilEr+292C7mWEqGbV0b3WPUEcDTvkbtNr9kfLsWV29Ud4PZ2LtleZkTsbObdhI+pq2+S4TKWW6bOYwy/sSeFwiQx5Eva5Nybkk6knxpMppCHOVktzGONmCgsxAUakmkTsyPguyMb9Im+Hrz6mEnIDqeprTpqHnfL6CdRcorZHr3/AIKGproGAWigeRgoBJOgAFye4Cpw2Qbd6K/RyYbYnGIM9v3cTAHJf4mHDN2cqsBqhIGnkBVQPBGSbt4D9etBIrUkBQAUAFABQAUAFABQAUAeMtxY8DQAjDdTlP8ACeo6d4qq44JfqI7ShuuYe8vDtHMVL+AJkFjMLHMhWRQ6NxVhcU1PKyD4KtgdycNhsbDLDnBu5ylrqPYI0vr8XWsOve2vC7s06eCeZehoAS61kUcxDOGRO0sAsq5W7wRxVuRB61iksM1VzceUR0O03g9jEAlfhlUXUj74HA0RbQx1qfMPsTMG14mFxIhHYw/WnxuM8qJLsI4neGBeMqk9FNz5CrSuyEdPP0Kftn0m4WO4QmRvlVY0WzfT7l35cPel9uTMd5d858Yct8qclFbqdJGHL5Zns1Ta2w4X6iW7W60uLkCRqPvOeCj8zW6Udi5Rkjya3sn0P4RADM0kjc9cq+Sj86jJJctibuYXC/8At4EVuoF28XOtDYEzlJ4m3d+tQB0qAcKkg6oAKACgAoAKACgAoAKACgAoAKAOJEuO3l31DQHBa6/740JklfAszL0Nx41aHVotL1GcBz4s9I4wP4nNz8lFYPEHlxj82a6Vipv1f7FkRdKrFcCG+RtiYqz219xsJDMr1rJgfkZSbIgJuYkJ/CKMl1ZNdzqXBr6tkRVW6kCwA4g0J4ZGW3yfM2NgaN2RhZlJUjtBtXfjJSSaOZJYbRzhgS6hRckgAdSTYVZPHJB9MbhbvrhcOoI9sgFz2kVZycvaZPThFtyX48OlQVPWYKNSAPKpATjxkbGyuhPQMCfK9ThgL1ABQAUAFABQAUAFABQAUAFABQAUAcq4PAigBGY2PYfr/wBvpUdySs7RxqRMzubDLfvtyHbVlxLPwLxi5YSPN2cO2UyOLPKxcjoD7o8BauPZZ51zkunY22YjFRXYsYFaUZAIoayGRrNh+lZbKe6HRmNHQisrg0OTTOCKqSZ56QtwDiWOIw1hKffQ6B+0Hk31rbptTs9mXQVbVv5XUq/o43Tl/b19fGyCIZrMLe1cZbcjzNdKMoz915Mu1x6n0Fgl0udFHDttxPdTmUZE7S24W9mA2HOTr+AcPE/1rTVR3kZ5244RByQhtXu56uSx+da0kughyb6jKdoAbMIwemgP61fDIWexIbN2xLD7jGWPnG7XIH3HOt+w6d1Is08ZdOGNhc11LhszaUc6Zoze2jA6Mp6MORrBODg8M0pprKHlVJCgAoAKACgAoAKACgCB2jt+xKwgEjQufdB7B8X0rRXQ3zIVO1LhEFi5S9zM5YcTmNlA/CLCtUYRj0Qhzb6jXDwxsoYIBfgbWPYdNaYyuWSOCxDowBkcre2VmuL9hOvzrJqK1t3JD6ZtvDFMTgUklDOuYpqt+RPO1cTxCbyoo6mnbSeCawaUiiPcixjutQkKACoATeMGqSgmWUsDOeC1ZLKsD4zyNqzjCM27j/UxO49+2RPxvw8uPhXa8Jp3yMmqmoxKrsnbGKxBMTzMYIwM4soznkpYC9tLkXr0VlFcZeyuTlqyW3nuO33liV2RgwymxOW44X5Vns1FVc9knhmmrQX21+ZCOUSmHxSSLeNgw7Dempp8oyyhKLxJYIva+yVmFiNeTcwf98qvOMZx2yJpunTNTiVT+zMrFHGVxzUkBh1Wxrgaiq/Ty4k8dj2Wis0mthlwWe6Hey3lw0wmhkcPbKcxLKy9GU8fypD1Nz6vI+XhOlfRY+TL9sXf9T7OLUR/3i3KfxDivzFNr1GeJLBytX4RKtbq3lfqW7Z+0Yp1zwyJIp5owYfKtJxx1QAUAFABQAw2zteLDJnla3QDVmPQCqTmoLLHUaey6W2CyU2DeybGFwqCKAaFsxLsea34AdbVp0kVYt7XyK6+r8PLy92X3+A12nteKAWJu3JF4/0Fa7LYVrMmZdPpLdRLFaKvtHGy4gqHOVGdQEB6n4jz0vXPhq53WqMeEd6zwyrSaac58ywWaTHAaDlXaUDyrkRUu1M+JjUGyxkFu120HkPrVbas1y+Q2uW2Ufiy+4bUk9TXj9TLfaduCxEl4lsKfCOEIk8s7q5AUAFABQBzIt6pKOUSmR80VjWGyvDNMZZM+30x+aX1Y4RjMfxEWHkL+deo8DqxU5s5niEuVEbbCXJhQ3OQlye/h8q6S9qWTHZxwRkUBYGQ/GxI7uA+QrzfiPt3tr5HuvBoeVplF9XyJxFo2zxnK3ZwPYw5is1OonS+H9DVq9DTqY4kufUu2xscJ4lktY6hh0YaGvR1Wb4KS7ngdRS6bZVvszraOzklWzaEaqw4qeyryipLbLoRRfOmanB8kE+Cmj0MQlH2kYAnvVq50/D+fZf3PRVeOwa9tNMBDIwIGGYX5uygfI1SPh8s8tDJ+N044y/od7OwRwoQwt6uVeLL7ra3yuvBl5a11lRFw2s8xPUN2OS79jTtg7WXExBxow9l1+y3Md3MHoa5ltbrltZpjJSWUSVLLBQBBb1bxrhEGmaVvcT/AOzdFFKttUF8TZotHLUzwui6syjaeKmxEgZ2zSucq9BfoOSjWslVcr7En/qPS2yq0Gnbgun6sm9pYgYPDpFF759le/izGu7dbGirPpwjyGj08tbqMSfXlldwsNySbljqWPEmvPynK2W6R7iqmFENkEO8Qtmi/ET5Kf1FdPw2GbTieOW40zXq0dzT5VLHgAT5V6LoeMSy8EUAREzH3mBY97f7FW6Vtlk91yS9UjXdkJZEBNyFFz1NhXz+D3TyeinwiZFbzKe0AFABUAFABUgRu29oR4eMySsABwF9WPQDmar5Lse2KyxkX37GN7RnZllkf3pLsey40HgLV67TU+RQoeiORbarb8rpngnJ0IwKZeUQ/wAtLgyPz8+o7fDgwxFNVyLw7q83YueT3GlmlwRGOjsOFydFHMmlKl2S2xNlmojVBzk+ETWzSIIVQ+9xb8R1Nekoo2QUfQ+faq/zbZWerB9pmtHlmbccjahqfLDcKJtS9V8sncNMViLmmRiVbJrcHFMMa6fC8AY96PYHyY1z9clhM2aZ+yzRq5xpOJpAqlmNgoJJ6AC5oZKTbwjIcbI+KmeZ+B4X4Kg4Dy17ya57zZLJ7CiEdLSoLr3+YvsDA3YzEae7Hf7PNvGu1pNP5ccvqzzPjGt86flx6L9xpvjEc8L/AA2ZT2E2I+lK8ShKVWV2YzwC2ML2n3Rzs7CE1yq4nqLbUhtipQ05y6rGuW/VjYny0rveG1YTmeS8b1G5qv6sjcRPmQR82lIP4VN/0rpdXg46W3MvgOZo8yleotWhrKwZYS2yUvQtWxt9Aiqs8T5gLZkGYG3O3EV5Sfgt1c/Y5R3vxtM45zh+hLNv/ByjmP8AAB9TTV4be+wl6ipfmEW9IC/Dh5D3sg/OmLwq59Wij1dXqNJfSK2YKMNqQTrIOA7lq68JnnDkH4qvbnk4O/0/LDxjvkP/AOaYvB/WRR62HoIyb9Yo8EhX+Y/pVl4Ou8iPx0f7RliN58Y/GYIPuIB8zenR8KpXXLFy18uyREzEsc0jNI3V2JPhfQVuq09da9hYM9moss95kbtJrqwHQ/SmS6MK/eRbtizqcFE7agIAfA2rBFjpr2mOV2SygiKVkU/DYMB3A8KRZRXN5aNlPiFtcdvD+Yznw6RG92eQ6AnViTyVR9BTaaa61lLAnUau7UPEn9OxKbP3QxUwzOVhB5MMz27VBAHnVJ62K4islI6b+5kivo+64p/CNQPnek/jrPRF/wAPAYbR3IxEYvE6zAfDbI9uy5Kk+VNhr/7kVlpU+jK2OJBuCDZlIsQRyI5VvhNTWUZJwlB4aOl41YqXP0e7MN5MSeDgRx9qKSWbuLf5a5Ots3S2rsdCiG2JdqxDijb+7df/AIEVsmYLO1iTlbiq27LXPbamPTSnU2huluhC+O4hY4PWgKAUhHG4s0nZbkv1q2m0m3mRs1viSWVB5b7+ny+JJSTKo6W5V0VFnn2yOx2LR1KsAQdLGmKv1KqxxeUQpwoAIWWUJ9nMPK9r0n8DVnODf/y2o24z9ThIlUWUWArbGKisI5spyk8yfJDLERi3Pw5cw7zYH6VWCfmfAZOX9FEoDWkyBQSANQAE0AMc15z2J9TVfz/Qd0q+o7LVcUc3oA6vQBzI2lBKIjFyVVsfFEluvjrgYM3uZQ4/6Y9o/MDzrBJbZND5rK3F/kawvUJCSV3N2UCv7VILu/8Awwfgj1AI7W4k9LVi1Nu57V0RsqhtXxHGL228jFMLlsps0rC63HEIvxEdTp31xrtZh7YcnQr06S3Wfb+RudmStq2Jnv8AdYKPJRSFO6XcZurXSKF4sPio/cxGf7sqg3/iUAimxsuXfPzKPyZdY4+RXt9VV09c6+pxEdrgkZZo72IVviIvcc9DXT0GsfmbWsfD+DPqdLmvKeV6+nzKniQ2U5eP+9B2nh4135Pg49a9pG14SIKiqAFAUAAcBYcBXn28s6YrUAZDhseblm4sxY97Ek13Iw9hJHNnL2mLy7T6VKrIchi0zuwRVZ3PBVFyf0HadKmUoVrLJhCU3wTeE3Lxbi7+riHQku3iF0+dZJa+K91D1pfVnWK3GxKrdHikP2dUPgTcVEdes8ol6VdmVyVGRikiMjjirCx/qO0aVuhZGazFmadcoPDIm/8A6h/wL+dMh7zCf/WvmOVcU0Rg6vQAUABoAYwn9+/4Vqn5x0v+tfMdmrij2gDy9AHEx0oJRDYk61SRpiSm6swGIzEC4j08TSLPakWfEPqWzbeMth5GHJD9KTjHJWPLSLvtyT1eHjij9kyZYwR8KZfaI7coPnXntXa4Vt92dfTQUp5fbk82bAqgKosFFgOyuVSlk0WtvkkgK3roZT2pAbbT2dHPGY5VDKfMdoPI1KbTyiYyaKhu/uoy4vLKwaOEiRSeMn2Lj7p1PcK6a8Q8yHl/m7/IRLSqD8yPR/oaJSACgDH9u4Mw4maMjTNmXtR9QfA3X+Gu3pbN9aMF8dss+o1ggaR1jjGZ2NlH1J6ADUmm2WKEdzKVwc3g0fZmDhwEYX35nF2IHtufH3UHK+grz2q1azum/kjq1UtrEego+0p24ZIx0sWPncD5VzJa6T91GlUQXXkQj2+wbL6yJ2+z7p8wT9KiOulnlIu9LHGcNDbenCJjMOzxi08F2APvWtcoeqsBp2gV1tHq1ndH6ox3UNLbLv0ZlJcevJHxRgivRQftfQ5c1/TXwYmmItTslNo6jnoKOIvnoK4DNQAxeULMb63QaAEm4PQVntvrqeZvHBohXKyvEV3JCPDzFbiCW3XLb61jfjWiTxv/AHGLQXPsepgcQeGHkIHHVbjwzXpb8e0SeN36Mu/DrkJOrKbFHB6ZG/StC8V0jWfMQn8Hd/aN8VMAPaDL+JSPmRTa9fprHiM0w/DWx5cSKmp7ZZDiElAsq6lfeHVTxqs1xldgTy9j7k+cQJoWCm6upHmKphSWRfMJcl+/tAT4TDYgf8pgJRzUlSjXHYSD3G9eW8RplGLXozt6WSbx6oe/tKxjMxsPr3DnXHhLa8s1bHLhDqKeZxdUCjlnOv8AKOFaVO6XupJfEW4VR955+R3knPxxjuUn6mrYvf5l9iuaV2f3A4Et78rnsX2R8taPIlL35P6cB5yj7sV9eT1NlxD4Bfqbk+Zqy09a7EPU2vudktF7SksnxKTew6qTrp0psZSr5Tyu6/griNnD4fZ/ySSOCARqCLg9lbk01lGZpp4ZDbzbvJilBvllT3HtyPFWHNTTqbnW8oXOCksMYbr7IOFWeSVB6y9gQb3QKDZT0LXqdXqVJbuyRNNWPZ9RRVytd7vK+pA4/wBFHCvPTbcsy5b7f72OmllccJf79xycEzj94cq/ZU8e9v0piplL3uF6L+Svmxj7vL9X/BxNsvDsuQxpbpYVLjX0IVtie7JDYM/s86I7cGZAzHRoXUkXY/ZIH+zVNO/Luw+jH2R82ttL4/Uy6QgGFrj4kPZcm1e2ol7MWeetjlzj9RpPox760yeCkeUSOw9lT4k/uV0HFzog8eZ7BXM1vi9GlXLy/RGivSyn14Rb49yVRc0sskh+zGAv11+deY1H/wBJqZv2MRRtr0NXcXTd7BiwYMr/AGfWkt4gGsD8c1nVTZo/B1/2omMMkMItEir3cT3njXKt1llssyeWOjThYQzxW02EbtJY6H2ALjsHUmoUnOajH7j40rPB6casSHKAptmsBztzqmZylhslVbuof2uQsLnVJQNR8JI59nbypjpays8oqq08pdjjae08pCvYI2gawIBPDMDyPWiqMn06kqpNZIXG7rYeS97Qyfaj9w9CUOnlXT03jOp07Si8r0Znt0kJ84IGXYeIgJsomTrHx8UOv1r1Gk/+k081i32X+hzLvDZ/lGS4eSNsyJJGCdVdGyeYGlbl4no5cwsQv8Jc1icfqWvdWHGOPW4f1SB/ZfO2ZXAJBDR2v1tqDrWPV+IUTzFLLXfsPq0k6n7T/kumzNjpFZ5GzsvC/uoOiAnQDhc61wdkE9xulbKS2r/09m3ijvlTO9uORCw8xpVZXt9CY6Z9ZcfM6wO1vWNaMMW5hgVyfivwqtdk3LC5ZM6FFZlwv3+RNg9a3rPcxfI8Z6hywSkcl6q5cE4GmyMWFaSJiAFIZfwvfTwYNTNJP2XH0ZbURbxL16/Qmq2mUa48i1jzPyXWs+oa249f8cjak85IzZxDF5eTGyk/ZH5E3rBTiUpWdui+RquzFKv06/MeTglSAbEjQ0+fMeBEeHyVKbaUokWMAes1zI2gso95X7eVcx5T5OioR257Cr7xQ2tKCGHFGQkjyBBq3mNdSvkS6x++SvNgsLjn9a5EKcFVQELBTxY2436U1+KaijMIfzgVZp4vHGX6krHsPZyAMUja/Au2a/maw2+Jamb5lJlY6fHCiSLY+KMBUKKPhAsB4CuZO2ybbwx8aWNn2kpNs636XF/KlOE3y0xyrwRzY+IFmDJc+8bi/iaaqrHhNMZsYhPtFQL5hY8Of0pkaJN4wWURk+0lPBr91yB3kaCnrTy9C+EjwYguMwDMOxWP5VPlNPBO6EeMhLtMlFHtZE4EI2Ud7AWqyol/rKrZGTeeWJDEMxyiOVja4XIfd6i/KreTjnK+5O+C7nc2JkGjxyg2uLqfdHE6chUKjPRohWV9hRJJhlvFIC3u3tr4g6eNQ6o+qK+ZWxzeYXzJwFyC6/K170vZD1K74vohvC6xux9cUdgCBFqDfT2lPOnwlLb7Czj1BqUusfuXTd1Y3hRsRnaTW/rA9uJsctsuosa7OnVG1OXX45Ode7FNqHT4Y/8ARxjlBJ/ZvePEZSEX71zbyHGqaiNcnmvr+hFTkl/U6fqO9mYIRLa92OrMeLN1NTVXsRS2xzY5d7UyU8C1EbPLWaUxyiMdoY4gpGnvv8lHE/l40uc3jAyutcyZWN5Hk9f+71/drf8Ame350zTt84Hx27Fn4/4NOrtHGIHbMrSM8UY1CankM2tr9SAK5WslKc3XD0+2TfpoxhFTl0yOcG6tGvC2UadlulTTKLrXyF2qSm/mR2NkeH2lBeLmBqydo6r2UmacOYPj09B0dtnEuH+4g+JhxCi+Rx4XH5g0l2bupdQnB8cELjNkWLepmSNXFmDakaW9k3pFlUJyTl2HxtePaWRnj8bJh09c4heOJbWRxfUixVSNKXDROWVGXLZEnDHcgcHv9EBIzYa8jNcDKpBGlhe+lPn4bbuSUljuR14wxQb4QmMouEJLXvmC2F/vg/SoXh927max9RsapyfGRSTeiPIFTCW4XBReHP2r/OoWhu3cyWB0dLPPOcir70Rg5khs1gthGNB46VRaK9vDYLSvo8jdd7XV2b1OhAF8q5ud+fCmvQT243clno3joxAb0FCzJEwLcRZcpPVhfQ9tR+Bm8JyJen9UwG+MiX9WhS+pFwEB5lba61b8A370v5Kfh+zQ1j34kQFcranhdcgvx1427LVd+HZfvfyKlGKfMRrNvs91tHoosPbsQOgtyq8fDVh5l+hVzS6RE5d95m1ye3qFJbQA1MfDYr83BXzOMbUN8TvfiHy2strHUk5iO61hV4eHVRznkPMl2SQrst8RiHALsWdgFUaAsdBw1tTPw9SxGMVk2UR2wdtr4Rq20tgnD+reKwyRKrPlBUst7mT4he/vDxqdXQ1hxXCXY5dN6nlS7v8A3B1BttkFpUZfvKC6N3Ea+YrHGcl0LypT6McQbYZz7EUrdpUKPNiKsrJlZUxXVolYsSbe0LHvvTlbxyIcFngSklvSZzyXjEbzzhFLMbKBcml5LqLbwiO2QhctO4sZNFB4rGOA7zxqo2xpewu37klu/gxK00rC6lgidojBuf5mYeFdXRV+w5PuZNVPGIrt/knsXiMi34k6AdWPAVqusVcc/b5mWuG94GMkZCPb3mBJPVrVj2va/V/uPUk5LPRfsM8Lh1kw6WupCgAjiCOPz5VmprjOmPqv3HWzlC2XzI1se0JyYjQHRZB7jd/2TSZKUHhjVCM1mH2Ge0Y8HfM6ozHgF1Zu4Lxpe4bDzeiIiLZq4jERwrGka5rsLXNl1IZuFyPhFP08N88F7J+XW5N5LvvVuvFi8K8GVUPGNgAMrr7p05ciOhrt7F6HGVkk85MKTZbxyNHKuWRCVZT1Glx1B5HnWSfDwek0ajbDciVw+EFCWToYwSEeEpirKuZ62DqXWR5g1lwtUcCd5H4iE1RxIciNmiahIzT3dhhLC3Q1dNGScJvseDBv9k0bkQqLH2FF2e3PSo3oYtLPuKYfAKWC5sxJACrqSSdBpU4nJZjFkbaIP+pNGx+j/dB4X9fOuQqLRpoSL8Wa3A20A7TVqamnukZPEdfC2Kqq6IvOLwyyI0bi6sCp7jpWhpNYZyIycXlFGbAT4KT1a3mgbWO5AZTzUE6G3TpXH1NHlvK6M6sLY3Ry+GOxiMQ/uxrGOrtc/wAq/rWbkMQXfJ1GWQj1k6nsyqo8Nb1APD92I6mxCopdmAUC5J4WoKpNvCIjOJyHlYJCDdUJF3PJn6DoKB3ucR6/70JOFHn9mG4T4pbaAdEv7x7RoK00aaVjy+EZ5zjXy+vp/JZ8Lh1jRUQWVRYDsrsxiorCOfKTk8sZbRb97EOVnbxAUD5Max6p+3BfNjql/Tk/kdk1BBEQKDh2bMVF3cEG1hckVhrSlW5fFs2WNq1RxnhIiF2uAoXFgLmAIYi6MD16HsNJy2uRrq5zWN0dJDkwaqL+/KFsFH3TbVqgvzHmx/QkNmwLHisNFHoAJHPUgLYknmSWFa9Cs2/Qz3ybqk38C612DmDPaGy4ZxaaNHH3gLjuPEeFVlFS6jK7Z1vMHgw3bOAkgnmjSRgEkIAOvs8V/wAJFdCrw2qytSWUMfjWprlhvIxO0cQvND4EVWXhMl7sjTHx6b6xQDb8/NEPiaW/DrV3GrxuL6wOX2/Kf+Uv81Vfh93wLf8ANQ/tGj7blLW9WtyL8TS/+PszhsH41xlRE22hOeAjHnV14VLuxb8cn2ijlsROfjUdy0xeEruxUvG730x9jk+sPGVvCwp8fC6l1ET8V1MvzHH7KDxJbvJNaIaOmPRGSeptn70maF6L9lq2JQ2Fo1Mlrc/dXyzE+FGsarq2ruIp9qbb7GxVxzUFACOLwqyKVcXH0PIgjUHtqsoKSwy0ZOLyiOTYEfxPK46F7f5QL+NZo6KpPOBz1U+2F9Bvj9nwlQkUae8CxCjQKb6tzJIFL1GzZsgvsXrnPO6TY2w2AWeYpIoaKNQSpF1Z2uACOBAAJt2ik6OlSk5PsNtscIcdX+xLwbBwyG6QRAjgci/pXRVUFykjI77GsOT+5IAUwUe0AR211t6t/svY9z+z9StZNWvZUvRr9eB9D6x9V+3JxiBmRlvxBHmKRJpxaLw9mSZCnGo8Zw5OR8uUg6HTS4B4isW/Fara7YNbg1PzFys5EMHi2zmGYAOBcEe669R0I5ilkyisbo9B9wHQVBQ73Ww+d5MURow9XF/0wblv4m+Siutoatsdz7iNVPGK126/MslbjGFAGTb+wAY+T7yRse+xX6KK7Xh7/p/Uw6viSZW5IAa3mZSGU2EqGhqmNJIbVRxGqQzmWzIe8fKkTWJxf0Gx5TFQKYVPCKAPQKAPFXUUJEM1L0Uj99N/0k/zNf8AKsXiXSP1J03c0uuUagoAKAI3aMj5rCNnBGlvdvrfMeXKsl/mOWEsr/eo+pRxlvH+9hJtnzMNZUTsVM1vEkfSq/hZNe1L7FvOguiz82PNm4BYVKgliTmZjxZjzPgALdlaaqo1x2oVZY7HljumCwoAKAEcZhxIjIdLi1xxB5Edxqs4KcXF9y0JbWmVr9tyN6uUhJB10DD7Sk6EH5VxLYzreJHQUVJbo9BDGNBILO0bd7C47je4pLkMipx6ZIssqyx/vhIqElQLvLqLZfZvccPKpSb4SGt+y+Mfoibw+zJcQf3imKDmCbSSdlh7i9+p7K20aNt5n09DJO+Nfu8v9EWlEAAAFgNABwArqnPOqACgDH978es2NmZNVXLED1KXzf4iw8K7mghtqy+5z9W8ySIfNW4ynLMKAQ1xCUYLqRCbTUgX6EH51nvXs59DVVLnAl608KksgE1QSe+uqckHoloQF23F3gTDTpJIbRspjkbkt7FSey4A8aRra99WV2K0PbNp9zZMFjo5lDxOrqeakGuEpJ9Dc011HFSQFABQAUAFABQAUAFABQAnPh1cWdVYdGAI+dQ0n1JUmug3Gy4B/wAmP+Rf0qNq9C3mS9WOIoFX3VVe4AfSpwirbfUUqSAoAKAKNvbjZJEnUO0aocgCEgk9Sw18K5FuoslqFWnhZNMYxjDOOxRIcDYBQdAOn9a93GaisJHAknJ5bOxgtfe+X9anzfgRsPf7O+98v61HnfAlV/E8Oyr/AB/4f61Hn/AlV/Ea43YOZWGfl9n+tUndmL4G1ww1yMf/AA3e373l9j/VSvP46DtvJyN1v73/AAf6qr5/wLbRSPdP++/wf6qj8R8A2iy7of33/wAf+up/E/ANg9wW6fEGW4I4ZP8AVVlqu2Ck6s8pl22Ns1ooI5I5MsiCxYLYOoNrOt9a8bOiVWolKuWOen+DqRs3RSksl7gfMoPUA11k8ozHdSAUAFABQAUAFABQB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615113" y="-1081088"/>
            <a:ext cx="20288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8434" name="Picture 2" descr="Doc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116632"/>
            <a:ext cx="4104456" cy="623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7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948178" y="-387424"/>
            <a:ext cx="753764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9698" name="Picture 2" descr="https://encrypted-tbn0.gstatic.com/images?q=tbn:ANd9GcTsTqdVUBSJKnMLETSYdXtKWBu4QuzfbRMk-HWj8MhxsFXFAGDaO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38907"/>
            <a:ext cx="4248472" cy="431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3346548" y="404664"/>
            <a:ext cx="2809627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גַב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מלבן 5">
            <a:hlinkClick r:id="rId3" action="ppaction://hlinksldjump"/>
          </p:cNvPr>
          <p:cNvSpPr/>
          <p:nvPr/>
        </p:nvSpPr>
        <p:spPr>
          <a:xfrm>
            <a:off x="6156176" y="3645024"/>
            <a:ext cx="2736304" cy="22159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חָזָק</a:t>
            </a:r>
            <a:endParaRPr lang="he-IL" sz="13800" b="1" cap="none" spc="50" dirty="0">
              <a:ln w="11430"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מלבן 6">
            <a:hlinkClick r:id="" action="ppaction://hlinkshowjump?jump=nextslide"/>
          </p:cNvPr>
          <p:cNvSpPr/>
          <p:nvPr/>
        </p:nvSpPr>
        <p:spPr>
          <a:xfrm>
            <a:off x="3203848" y="3626544"/>
            <a:ext cx="2592288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שָׁב</a:t>
            </a:r>
            <a:endParaRPr lang="he-IL" sz="13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מלבן 7">
            <a:hlinkClick r:id="rId3" action="ppaction://hlinksldjump"/>
          </p:cNvPr>
          <p:cNvSpPr/>
          <p:nvPr/>
        </p:nvSpPr>
        <p:spPr>
          <a:xfrm>
            <a:off x="72008" y="3626545"/>
            <a:ext cx="2843808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סָלָט</a:t>
            </a:r>
            <a:endParaRPr lang="he-IL" sz="13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124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2843808" y="476672"/>
            <a:ext cx="3312368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צָרַח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מלבן 5">
            <a:hlinkClick r:id="rId3" action="ppaction://hlinksldjump"/>
          </p:cNvPr>
          <p:cNvSpPr/>
          <p:nvPr/>
        </p:nvSpPr>
        <p:spPr>
          <a:xfrm>
            <a:off x="5904656" y="3645024"/>
            <a:ext cx="3203848" cy="22159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שָׁטַף</a:t>
            </a:r>
            <a:endParaRPr lang="he-IL" sz="13800" b="1" cap="none" spc="50" dirty="0">
              <a:ln w="11430"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מלבן 6">
            <a:hlinkClick r:id="" action="ppaction://hlinkshowjump?jump=nextslide"/>
          </p:cNvPr>
          <p:cNvSpPr/>
          <p:nvPr/>
        </p:nvSpPr>
        <p:spPr>
          <a:xfrm>
            <a:off x="2915816" y="3626544"/>
            <a:ext cx="2952328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מָרַח</a:t>
            </a:r>
            <a:endParaRPr lang="he-IL" sz="13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מלבן 7">
            <a:hlinkClick r:id="rId3" action="ppaction://hlinksldjump"/>
          </p:cNvPr>
          <p:cNvSpPr/>
          <p:nvPr/>
        </p:nvSpPr>
        <p:spPr>
          <a:xfrm>
            <a:off x="35496" y="3626545"/>
            <a:ext cx="2843808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אָכַל</a:t>
            </a:r>
            <a:endParaRPr lang="he-IL" sz="13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69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345040" y="116632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1" name="AutoShape 20" descr="data:image/jpeg;base64,/9j/4AAQSkZJRgABAQAAAQABAAD/2wCEAAkGBxQTEhUUEhQWFhUXFxwYGBgYFxgcGRgWGBcWGhocGRUYHCggHBwlHBcUITEhJSktLi4uFx8zODMsNygtLisBCgoKDg0OGxAQGywkICQsLCwsLCwsLCwsLCwsLCwsLCwsLCwsLCwsLCwsLCwsLCwsLCwsLCwsLCwsLCwsLCwsLP/AABEIAO0A1QMBEQACEQEDEQH/xAAcAAABBQEBAQAAAAAAAAAAAAAAAwQFBgcCAQj/xABHEAACAQIDBQQHBQUGBAcBAAABAgMAEQQSIQUGMUFRYXGBkQcTIjJCobFSYnLB0RQjgpLhFWOisuLwM0Nz8RYXJDSjwtII/8QAGwEAAgMBAQEAAAAAAAAAAAAAAAMBAgQFBgf/xAAzEQACAgEDAgMGBQQDAQAAAAAAAQIDEQQSITFBBRNRIjJhcYGRFEKhsdEjUsHwFTPxBv/aAAwDAQACEQMRAD8A3GgAoAKACgAoAKACgAoAKACgAoAKAIzb+34MHH6zEOFHIcWY9FXiatGLl0IbwZFvJ6X5nuuGUQp9o2Zz5+yPn301RhH3uSvL6FGxe900hvJLI57Xb9autRFdEVdeerGy7xODcFgeoJH50fivgHlEvs/0hYuL3MRIOwnMPJ7io86uXWJOyS6Mv263pceR1imh9YzaK0dgb2+JTpbqR5UmzYlmLHUwlOSiW2Hep43H7QFKNzUG6eHxD51m8xrqdV+Gqcc1PlevctyOCAQQQRcEcCKcclpp4Z1QQFABQAUAFABQAUAFABQAUAFABQAUAFABQAUAFABQBXd8t7IsBFmb2pGHsR31Paei9tMrrc38CspYPnPefeSXFTNJMxZjwHJRyCjkKtOxR9mIJd2QRu1I5ZY7jw9yM1wOZsT8qHGXZFobXLEnhE5gjgk98Mx6spt5Cs01cdiiXhseuX8WixbPiwMuiJET0tr86pumup0q69HZ7iiyxbqbEhTEPKkYXIlhbq1/yq0ZNvlidRRVXjZHDYvtTFEuTYkdn6VWcuTdRDbEsm5W9UYUYd82lyr8QFJ4HmLG9MptXunI8S0MnN2w+qL4DWk4R7QAUAFABQAUAFABQAUAFABQAUAFABQAUAFABQBGbx7aTCYd5pOCjQc2Y8FHf+tWjHc8EN4R8y707ekxMryyNd2PgByAHIAU22e1bYlYruyCjjvx86zpepccJiVXgL9tMVij0RVxydjaZ6Vf8RIjYj044HiKPPz1RO08sh1Gh6ioflyJTkuSybsb2GD1kczEhgMr8bW5HsrDdS17h1tHrVuSvfHqSf8AbsfH1qW/EKybLOmGeiWr0uM719ya3VxYSX1pGh+lqmt4lllNTV5tb29y37P3rGTL6woAWCDKNVucvtMCDp06VsVyZyLPD25Zxn1+Y+3c3raXEeof2gwJVrAG41s1tDpfWohdme0TrfDlVV5q+qLjWg5AUAFABQAUAFABQAUAFABQAUAFABQAUAFAGF+mbeEy4r9nU+xALHtkYXbyBA86fX7Mc+pV8syxvaakP2mWAIzsEQEkmwA4kmqyZKRpu7nogd1DYqTJf4EAJHex08qxvUt+4h6qS94tUPomwQGokbtMh/Kqu271J21+g3xnojwhHsNKh/Fm+TCo8+5deSdlbKjtv0TTx3MDrKPsn2W+tjTI6tfnWCrp/tZRdo7NmhbLNGyEcmBHkedaYzjJZTFOLXUZFD0q2Co8jx00a2WRgOl6rKuL5aNFerugtsZPBoWycZmiU30Kg/Kud7smmexpatrjNd0W/wBGmEL4ppT7saEX++5Fh/KG8xTtKm5ORzPG7VGqNa6t5+iNQreeYCgAoAKACgAoAKACgAoAKACgAoAKAM2359J4wzNFhVV3XRnb3Aw4gKDdiPLvpqq9ndLoU3c4Rm//AJs7SDZhMvcY0t5Wv86U2i5WMdjXmkeSQ3d2LMfvMbmrkDGT2RpxNUfBJonoa3b9bM2JkHsxaL2yEcfAH51j1MuNg6pdzYJ8RNmKQooA4vITlv8AdVdT5ikKSQxrI0mkx6e0v7NN9yzxk9zFmHmKupplWhfYO8KYktGVaKeP/iQvbMoPAgjRlPUVfBUmGjBqrimSpMa4rZscgtIiuOjKCPnVfLS6Ft7KPvtuRhzhZvUYeNZQhZSqgG41sLdbUtWThNZfAxJTTWDCcMuYEc660I7uDE+CY2Htj1X7qThfQ8hfr2Vjv07byup2vDvE1RHy5rK7fA+kNyIY1wcXqwNRdjxu97Mb89R5WptCWxYMGunKd8nJ5/jsT1OMgUAFABQAUAFABQAUAFABQAUAFAERvbtE4fBzyr7yocv4m9lfmRV4R3SSIk8LJ8ybVN61anpgVUQ6LrasKXI4ejtp2MLLIyN4YzI4AFySAB1JNgPOkN92WSzwbTisU2yMDDGijNlDsQRrJcF1Knip1FxqNNK56/qybZp91YEcB6RC7MMQHwqsQYS8ZOZWsLZjYaHW/Sq2aeWMxLV2x/Mi8RYmRGAkIZW0DgW1PAMO3kay7nHqOcYyXsjx9mxySxzMP3kdwrA2NmGqm3Few9K11zyZpIk6cUCgBOaO4qk4bkWjLB89ek3dc4LE+tjH7mUkjoraXX8xTtNa+j6oi6OfaRVp3BW9dGySccmZLk370I7QWTZiqPeikdGHec4+TCs0S7L/AFYgKACgAoAKACgAoAKACgAoAKACgCm+ljFqmz2DEAu6Ko6nNmPyUmm0f9iKWe6zAdoiteoWRdZHomt6yRjyObE8TJrlFVsll4QJGl+iPdEu4xco9hT+6B+Jvt9w5VztTbn+nH6miqOFuZszQKR7QB7wDVFHgs2ZP6SNkzwStOYRisOQRrqYRlsFC65VvrcCt2nvjXDa4p/P9jJqKJWy3KbXy9fX4kpuPNiHhMbDPCTaJibshAVirHmBfQ9lqR4lpoQsezjOOPms/oX8O1E51KU+vKz64bWfqaHCKx1o1SHFaRQZqjIYC9GQK/vhshMVh3hce8ND0YagjxrPZPZJSQ6CysM+aJlKZkbirFT3g2NdWMsxMjWHg2L/APngnJix8OaM+Nm/K1QuodjYasQFABQAUAFABQAUAFABQAUAFAHGYnhw6/pUAfP3po2izbRKFmyRooAJNgzXJIHInTyq6e3APko5xF+JprtyuSu3A3kn6Upz9C2BTY2AaeeOJfedgvdfifAXNJnPbFyZaK3PB9QbKwiwxJGgsqKFHcK5tSzyzW/Qeeup+Suw7Vwakq44E4MGie4iqCb+yANTx4VRxyRkXValRwQ2cySWqs54JUcjVp6zStHKBGbX2a01mjnlhlUeyyt7P8cZ0YfOr1288lZRG+zNsmWBmmASSIsko5Bk4kfdIsw76pqOpetHzfj5s8sjjgzs3gWJ/OuvBYikYpPLZ9F+h7d5sJgc0ilZJ29YVPFVsAgI5Gwvb71XXqQy9VJAUAFABQAUAFABQAUAFABQAlfMewfM/oKjqSK1JB8/+nPZbJjhLb2ZY1IP3kJBHllqz5QGZUsDygDUPQ3sAmRsU40W6R35seJHcNPE1g1lv5EaaIfmNmt7NUq90Z3GUjGmD0kOcPRkXMeBwLDmaNyXBnafU9kewqJySQRWSMxuKyqzG5ABNhxPYB1rDOeWaYxKjPvFhvWFMU8kT/eJVF7M0ZKg95vTZaS1LdjKIjqoJ7VhMldkY8ZgqSetiYFo3vf3SAVzfFxFjWdpxfI54nHcig+kPeAQDEQxsC+IkzPY+6oRFt3nLr31toh5sk30Qmx+VH4voUjcXFQxY/DPiAphEnt5hcC4IViOisVPhXTMB9XowIBBBB1BHAjvqxB7QAUAFABQAUAFABQAUAFAHLtYE9BegDjDrZR3fOoXQlitSQZ56boYzgA7/wDEWRfV/iNwR3Zb+VWi8AfP4gDcNKsoKXQrnB4mHN+3h/sUuUXHksuT6V2JgVhgiiUABEA0621PnXn5tyk2zopYWCbh1FbKnwJlwxDGKFUseQJ8qtN4L1tt4IHC7zKArSxvGj6q2jKR2leB7KpsmuWbJaOUm4wabXVdyeusqZ424jRlP+/KomsrKMfMJbZL6MRxOMC2DG2nHkbcf+1Z5zb4ZeEO6O/U5lN+BH1qVXlZI3YZm+29ysQspbDOJIWN2he1xe9wpOmt+etdTS+KSr2ws91cY7Y+RztV4bC3dOCSm+c98/MqG8ay7NeMRsQTCBlZy3qnNsxQXsL208aVGVeobwsL9zW4zpim3kpckjSMSxLMeJNa4wSWEZ5ScnmR4y5bVboyptvoe3kZ4/2ZmPsLmjN/guAV8CR4GnSisJoEzVYZzoG58DyP6GlE4HFBAUAFABQAUAFABQAUAcypcEdQRQwE8I90F+PA940NVj0JfUWqxBm3puwzPgQw4RyK57rMt/8AFVl0YGCQYjKaIT2MiSyS2yQsk8K/alQf4hU6myLrbXUmqL3I+g9qyGNBIOCsCw6pwPle/hXnGuDqV4k8EjhJQbWNwdQabTMTZEdSIGBB5itbSaEp4ZS9ycWgEuDxAGUsQubhe9ivYdLjxptMkuH0Ox4lVJ7dRX1ws/yLTbOxWALtABLhycxU+8o7uPiL8KiylrmIuN+n1aSte2fTPZk7EY5kSUAEEZhfWx/UVl8pPkxvdXJwYqZgBV+EiNjZF7U2ksMbyNwUX7zyFY58vgdGGXg+dN4tqNiZ3kY3udO6uvRV5ccGG+3fPjougigCCtixBfEz9RFzmW9UfKySax6E93pvWnEOjJGqMoLAjMzFeF+IAHGrZxDBHc2eZQEPd8+XzpbLLqLpwF+NSQe0AFABQAUAFABQAUAFADaT2GzfC2jdh5H8qq+HknqODViCI2vh1mR45FBBBVl6g/lUxfJJ8376bqSYKUggmJj7D8iOh6MKJR7kCO4cWbaGGH94D5An8qzah4rYyr3kfScsd1seB0Ncxr2TUn7RA7MmMEn7O59k6wsea/ZPaPpWdPDNU471vX1LLDLW2qzJilEr+292C7mWEqGbV0b3WPUEcDTvkbtNr9kfLsWV29Ud4PZ2LtleZkTsbObdhI+pq2+S4TKWW6bOYwy/sSeFwiQx5Eva5Nybkk6knxpMppCHOVktzGONmCgsxAUakmkTsyPguyMb9Im+Hrz6mEnIDqeprTpqHnfL6CdRcorZHr3/AIKGproGAWigeRgoBJOgAFye4Cpw2Qbd6K/RyYbYnGIM9v3cTAHJf4mHDN2cqsBqhIGnkBVQPBGSbt4D9etBIrUkBQAUAFABQAUAFABQAUAeMtxY8DQAjDdTlP8ACeo6d4qq44JfqI7ShuuYe8vDtHMVL+AJkFjMLHMhWRQ6NxVhcU1PKyD4KtgdycNhsbDLDnBu5ylrqPYI0vr8XWsOve2vC7s06eCeZehoAS61kUcxDOGRO0sAsq5W7wRxVuRB61iksM1VzceUR0O03g9jEAlfhlUXUj74HA0RbQx1qfMPsTMG14mFxIhHYw/WnxuM8qJLsI4neGBeMqk9FNz5CrSuyEdPP0Kftn0m4WO4QmRvlVY0WzfT7l35cPel9uTMd5d858Yct8qclFbqdJGHL5Zns1Ta2w4X6iW7W60uLkCRqPvOeCj8zW6Udi5Rkjya3sn0P4RADM0kjc9cq+Sj86jJJctibuYXC/8At4EVuoF28XOtDYEzlJ4m3d+tQB0qAcKkg6oAKACgAoAKACgAoAKACgAoAKAOJEuO3l31DQHBa6/740JklfAszL0Nx41aHVotL1GcBz4s9I4wP4nNz8lFYPEHlxj82a6Vipv1f7FkRdKrFcCG+RtiYqz219xsJDMr1rJgfkZSbIgJuYkJ/CKMl1ZNdzqXBr6tkRVW6kCwA4g0J4ZGW3yfM2NgaN2RhZlJUjtBtXfjJSSaOZJYbRzhgS6hRckgAdSTYVZPHJB9MbhbvrhcOoI9sgFz2kVZycvaZPThFtyX48OlQVPWYKNSAPKpATjxkbGyuhPQMCfK9ThgL1ABQAUAFABQAUAFABQAUAFABQAUAcq4PAigBGY2PYfr/wBvpUdySs7RxqRMzubDLfvtyHbVlxLPwLxi5YSPN2cO2UyOLPKxcjoD7o8BauPZZ51zkunY22YjFRXYsYFaUZAIoayGRrNh+lZbKe6HRmNHQisrg0OTTOCKqSZ56QtwDiWOIw1hKffQ6B+0Hk31rbptTs9mXQVbVv5XUq/o43Tl/b19fGyCIZrMLe1cZbcjzNdKMoz915Mu1x6n0Fgl0udFHDttxPdTmUZE7S24W9mA2HOTr+AcPE/1rTVR3kZ5244RByQhtXu56uSx+da0kughyb6jKdoAbMIwemgP61fDIWexIbN2xLD7jGWPnG7XIH3HOt+w6d1Is08ZdOGNhc11LhszaUc6Zoze2jA6Mp6MORrBODg8M0pprKHlVJCgAoAKACgAoAKACgCB2jt+xKwgEjQufdB7B8X0rRXQ3zIVO1LhEFi5S9zM5YcTmNlA/CLCtUYRj0Qhzb6jXDwxsoYIBfgbWPYdNaYyuWSOCxDowBkcre2VmuL9hOvzrJqK1t3JD6ZtvDFMTgUklDOuYpqt+RPO1cTxCbyoo6mnbSeCawaUiiPcixjutQkKACoATeMGqSgmWUsDOeC1ZLKsD4zyNqzjCM27j/UxO49+2RPxvw8uPhXa8Jp3yMmqmoxKrsnbGKxBMTzMYIwM4soznkpYC9tLkXr0VlFcZeyuTlqyW3nuO33liV2RgwymxOW44X5Vns1FVc9knhmmrQX21+ZCOUSmHxSSLeNgw7Dempp8oyyhKLxJYIva+yVmFiNeTcwf98qvOMZx2yJpunTNTiVT+zMrFHGVxzUkBh1Wxrgaiq/Ty4k8dj2Wis0mthlwWe6Hey3lw0wmhkcPbKcxLKy9GU8fypD1Nz6vI+XhOlfRY+TL9sXf9T7OLUR/3i3KfxDivzFNr1GeJLBytX4RKtbq3lfqW7Z+0Yp1zwyJIp5owYfKtJxx1QAUAFABQAw2zteLDJnla3QDVmPQCqTmoLLHUaey6W2CyU2DeybGFwqCKAaFsxLsea34AdbVp0kVYt7XyK6+r8PLy92X3+A12nteKAWJu3JF4/0Fa7LYVrMmZdPpLdRLFaKvtHGy4gqHOVGdQEB6n4jz0vXPhq53WqMeEd6zwyrSaac58ywWaTHAaDlXaUDyrkRUu1M+JjUGyxkFu120HkPrVbas1y+Q2uW2Ufiy+4bUk9TXj9TLfaduCxEl4lsKfCOEIk8s7q5AUAFABQBzIt6pKOUSmR80VjWGyvDNMZZM+30x+aX1Y4RjMfxEWHkL+deo8DqxU5s5niEuVEbbCXJhQ3OQlye/h8q6S9qWTHZxwRkUBYGQ/GxI7uA+QrzfiPt3tr5HuvBoeVplF9XyJxFo2zxnK3ZwPYw5is1OonS+H9DVq9DTqY4kufUu2xscJ4lktY6hh0YaGvR1Wb4KS7ngdRS6bZVvszraOzklWzaEaqw4qeyryipLbLoRRfOmanB8kE+Cmj0MQlH2kYAnvVq50/D+fZf3PRVeOwa9tNMBDIwIGGYX5uygfI1SPh8s8tDJ+N044y/od7OwRwoQwt6uVeLL7ra3yuvBl5a11lRFw2s8xPUN2OS79jTtg7WXExBxow9l1+y3Md3MHoa5ltbrltZpjJSWUSVLLBQBBb1bxrhEGmaVvcT/AOzdFFKttUF8TZotHLUzwui6syjaeKmxEgZ2zSucq9BfoOSjWslVcr7En/qPS2yq0Gnbgun6sm9pYgYPDpFF759le/izGu7dbGirPpwjyGj08tbqMSfXlldwsNySbljqWPEmvPynK2W6R7iqmFENkEO8Qtmi/ET5Kf1FdPw2GbTieOW40zXq0dzT5VLHgAT5V6LoeMSy8EUAREzH3mBY97f7FW6Vtlk91yS9UjXdkJZEBNyFFz1NhXz+D3TyeinwiZFbzKe0AFABUAFABUgRu29oR4eMySsABwF9WPQDmar5Lse2KyxkX37GN7RnZllkf3pLsey40HgLV67TU+RQoeiORbarb8rpngnJ0IwKZeUQ/wAtLgyPz8+o7fDgwxFNVyLw7q83YueT3GlmlwRGOjsOFydFHMmlKl2S2xNlmojVBzk+ETWzSIIVQ+9xb8R1Nekoo2QUfQ+faq/zbZWerB9pmtHlmbccjahqfLDcKJtS9V8sncNMViLmmRiVbJrcHFMMa6fC8AY96PYHyY1z9clhM2aZ+yzRq5xpOJpAqlmNgoJJ6AC5oZKTbwjIcbI+KmeZ+B4X4Kg4Dy17ya57zZLJ7CiEdLSoLr3+YvsDA3YzEae7Hf7PNvGu1pNP5ccvqzzPjGt86flx6L9xpvjEc8L/AA2ZT2E2I+lK8ShKVWV2YzwC2ML2n3Rzs7CE1yq4nqLbUhtipQ05y6rGuW/VjYny0rveG1YTmeS8b1G5qv6sjcRPmQR82lIP4VN/0rpdXg46W3MvgOZo8yleotWhrKwZYS2yUvQtWxt9Aiqs8T5gLZkGYG3O3EV5Sfgt1c/Y5R3vxtM45zh+hLNv/ByjmP8AAB9TTV4be+wl6ipfmEW9IC/Dh5D3sg/OmLwq59Wij1dXqNJfSK2YKMNqQTrIOA7lq68JnnDkH4qvbnk4O/0/LDxjvkP/AOaYvB/WRR62HoIyb9Yo8EhX+Y/pVl4Ou8iPx0f7RliN58Y/GYIPuIB8zenR8KpXXLFy18uyREzEsc0jNI3V2JPhfQVuq09da9hYM9moss95kbtJrqwHQ/SmS6MK/eRbtizqcFE7agIAfA2rBFjpr2mOV2SygiKVkU/DYMB3A8KRZRXN5aNlPiFtcdvD+Yznw6RG92eQ6AnViTyVR9BTaaa61lLAnUau7UPEn9OxKbP3QxUwzOVhB5MMz27VBAHnVJ62K4islI6b+5kivo+64p/CNQPnek/jrPRF/wAPAYbR3IxEYvE6zAfDbI9uy5Kk+VNhr/7kVlpU+jK2OJBuCDZlIsQRyI5VvhNTWUZJwlB4aOl41YqXP0e7MN5MSeDgRx9qKSWbuLf5a5Ots3S2rsdCiG2JdqxDijb+7df/AIEVsmYLO1iTlbiq27LXPbamPTSnU2huluhC+O4hY4PWgKAUhHG4s0nZbkv1q2m0m3mRs1viSWVB5b7+ny+JJSTKo6W5V0VFnn2yOx2LR1KsAQdLGmKv1KqxxeUQpwoAIWWUJ9nMPK9r0n8DVnODf/y2o24z9ThIlUWUWArbGKisI5spyk8yfJDLERi3Pw5cw7zYH6VWCfmfAZOX9FEoDWkyBQSANQAE0AMc15z2J9TVfz/Qd0q+o7LVcUc3oA6vQBzI2lBKIjFyVVsfFEluvjrgYM3uZQ4/6Y9o/MDzrBJbZND5rK3F/kawvUJCSV3N2UCv7VILu/8Awwfgj1AI7W4k9LVi1Nu57V0RsqhtXxHGL228jFMLlsps0rC63HEIvxEdTp31xrtZh7YcnQr06S3Wfb+RudmStq2Jnv8AdYKPJRSFO6XcZurXSKF4sPio/cxGf7sqg3/iUAimxsuXfPzKPyZdY4+RXt9VV09c6+pxEdrgkZZo72IVviIvcc9DXT0GsfmbWsfD+DPqdLmvKeV6+nzKniQ2U5eP+9B2nh4135Pg49a9pG14SIKiqAFAUAAcBYcBXn28s6YrUAZDhseblm4sxY97Ek13Iw9hJHNnL2mLy7T6VKrIchi0zuwRVZ3PBVFyf0HadKmUoVrLJhCU3wTeE3Lxbi7+riHQku3iF0+dZJa+K91D1pfVnWK3GxKrdHikP2dUPgTcVEdes8ol6VdmVyVGRikiMjjirCx/qO0aVuhZGazFmadcoPDIm/8A6h/wL+dMh7zCf/WvmOVcU0Rg6vQAUABoAYwn9+/4Vqn5x0v+tfMdmrij2gDy9AHEx0oJRDYk61SRpiSm6swGIzEC4j08TSLPakWfEPqWzbeMth5GHJD9KTjHJWPLSLvtyT1eHjij9kyZYwR8KZfaI7coPnXntXa4Vt92dfTQUp5fbk82bAqgKosFFgOyuVSlk0WtvkkgK3roZT2pAbbT2dHPGY5VDKfMdoPI1KbTyiYyaKhu/uoy4vLKwaOEiRSeMn2Lj7p1PcK6a8Q8yHl/m7/IRLSqD8yPR/oaJSACgDH9u4Mw4maMjTNmXtR9QfA3X+Gu3pbN9aMF8dss+o1ggaR1jjGZ2NlH1J6ADUmm2WKEdzKVwc3g0fZmDhwEYX35nF2IHtufH3UHK+grz2q1azum/kjq1UtrEego+0p24ZIx0sWPncD5VzJa6T91GlUQXXkQj2+wbL6yJ2+z7p8wT9KiOulnlIu9LHGcNDbenCJjMOzxi08F2APvWtcoeqsBp2gV1tHq1ndH6ox3UNLbLv0ZlJcevJHxRgivRQftfQ5c1/TXwYmmItTslNo6jnoKOIvnoK4DNQAxeULMb63QaAEm4PQVntvrqeZvHBohXKyvEV3JCPDzFbiCW3XLb61jfjWiTxv/AHGLQXPsepgcQeGHkIHHVbjwzXpb8e0SeN36Mu/DrkJOrKbFHB6ZG/StC8V0jWfMQn8Hd/aN8VMAPaDL+JSPmRTa9fprHiM0w/DWx5cSKmp7ZZDiElAsq6lfeHVTxqs1xldgTy9j7k+cQJoWCm6upHmKphSWRfMJcl+/tAT4TDYgf8pgJRzUlSjXHYSD3G9eW8RplGLXozt6WSbx6oe/tKxjMxsPr3DnXHhLa8s1bHLhDqKeZxdUCjlnOv8AKOFaVO6XupJfEW4VR955+R3knPxxjuUn6mrYvf5l9iuaV2f3A4Et78rnsX2R8taPIlL35P6cB5yj7sV9eT1NlxD4Bfqbk+Zqy09a7EPU2vudktF7SksnxKTew6qTrp0psZSr5Tyu6/griNnD4fZ/ySSOCARqCLg9lbk01lGZpp4ZDbzbvJilBvllT3HtyPFWHNTTqbnW8oXOCksMYbr7IOFWeSVB6y9gQb3QKDZT0LXqdXqVJbuyRNNWPZ9RRVytd7vK+pA4/wBFHCvPTbcsy5b7f72OmllccJf79xycEzj94cq/ZU8e9v0piplL3uF6L+Svmxj7vL9X/BxNsvDsuQxpbpYVLjX0IVtie7JDYM/s86I7cGZAzHRoXUkXY/ZIH+zVNO/Luw+jH2R82ttL4/Uy6QgGFrj4kPZcm1e2ol7MWeetjlzj9RpPox760yeCkeUSOw9lT4k/uV0HFzog8eZ7BXM1vi9GlXLy/RGivSyn14Rb49yVRc0sskh+zGAv11+deY1H/wBJqZv2MRRtr0NXcXTd7BiwYMr/AGfWkt4gGsD8c1nVTZo/B1/2omMMkMItEir3cT3njXKt1llssyeWOjThYQzxW02EbtJY6H2ALjsHUmoUnOajH7j40rPB6casSHKAptmsBztzqmZylhslVbuof2uQsLnVJQNR8JI59nbypjpays8oqq08pdjjae08pCvYI2gawIBPDMDyPWiqMn06kqpNZIXG7rYeS97Qyfaj9w9CUOnlXT03jOp07Si8r0Znt0kJ84IGXYeIgJsomTrHx8UOv1r1Gk/+k081i32X+hzLvDZ/lGS4eSNsyJJGCdVdGyeYGlbl4no5cwsQv8Jc1icfqWvdWHGOPW4f1SB/ZfO2ZXAJBDR2v1tqDrWPV+IUTzFLLXfsPq0k6n7T/kumzNjpFZ5GzsvC/uoOiAnQDhc61wdkE9xulbKS2r/09m3ijvlTO9uORCw8xpVZXt9CY6Z9ZcfM6wO1vWNaMMW5hgVyfivwqtdk3LC5ZM6FFZlwv3+RNg9a3rPcxfI8Z6hywSkcl6q5cE4GmyMWFaSJiAFIZfwvfTwYNTNJP2XH0ZbURbxL16/Qmq2mUa48i1jzPyXWs+oa249f8cjak85IzZxDF5eTGyk/ZH5E3rBTiUpWdui+RquzFKv06/MeTglSAbEjQ0+fMeBEeHyVKbaUokWMAes1zI2gso95X7eVcx5T5OioR257Cr7xQ2tKCGHFGQkjyBBq3mNdSvkS6x++SvNgsLjn9a5EKcFVQELBTxY2436U1+KaijMIfzgVZp4vHGX6krHsPZyAMUja/Au2a/maw2+Jamb5lJlY6fHCiSLY+KMBUKKPhAsB4CuZO2ybbwx8aWNn2kpNs636XF/KlOE3y0xyrwRzY+IFmDJc+8bi/iaaqrHhNMZsYhPtFQL5hY8Of0pkaJN4wWURk+0lPBr91yB3kaCnrTy9C+EjwYguMwDMOxWP5VPlNPBO6EeMhLtMlFHtZE4EI2Ud7AWqyol/rKrZGTeeWJDEMxyiOVja4XIfd6i/KreTjnK+5O+C7nc2JkGjxyg2uLqfdHE6chUKjPRohWV9hRJJhlvFIC3u3tr4g6eNQ6o+qK+ZWxzeYXzJwFyC6/K170vZD1K74vohvC6xux9cUdgCBFqDfT2lPOnwlLb7Czj1BqUusfuXTd1Y3hRsRnaTW/rA9uJsctsuosa7OnVG1OXX45Ode7FNqHT4Y/8ARxjlBJ/ZvePEZSEX71zbyHGqaiNcnmvr+hFTkl/U6fqO9mYIRLa92OrMeLN1NTVXsRS2xzY5d7UyU8C1EbPLWaUxyiMdoY4gpGnvv8lHE/l40uc3jAyutcyZWN5Hk9f+71/drf8Ame350zTt84Hx27Fn4/4NOrtHGIHbMrSM8UY1CankM2tr9SAK5WslKc3XD0+2TfpoxhFTl0yOcG6tGvC2UadlulTTKLrXyF2qSm/mR2NkeH2lBeLmBqydo6r2UmacOYPj09B0dtnEuH+4g+JhxCi+Rx4XH5g0l2bupdQnB8cELjNkWLepmSNXFmDakaW9k3pFlUJyTl2HxtePaWRnj8bJh09c4heOJbWRxfUixVSNKXDROWVGXLZEnDHcgcHv9EBIzYa8jNcDKpBGlhe+lPn4bbuSUljuR14wxQb4QmMouEJLXvmC2F/vg/SoXh927max9RsapyfGRSTeiPIFTCW4XBReHP2r/OoWhu3cyWB0dLPPOcir70Rg5khs1gthGNB46VRaK9vDYLSvo8jdd7XV2b1OhAF8q5ud+fCmvQT243clno3joxAb0FCzJEwLcRZcpPVhfQ9tR+Bm8JyJen9UwG+MiX9WhS+pFwEB5lba61b8A370v5Kfh+zQ1j34kQFcranhdcgvx1427LVd+HZfvfyKlGKfMRrNvs91tHoosPbsQOgtyq8fDVh5l+hVzS6RE5d95m1ye3qFJbQA1MfDYr83BXzOMbUN8TvfiHy2strHUk5iO61hV4eHVRznkPMl2SQrst8RiHALsWdgFUaAsdBw1tTPw9SxGMVk2UR2wdtr4Rq20tgnD+reKwyRKrPlBUst7mT4he/vDxqdXQ1hxXCXY5dN6nlS7v8A3B1BttkFpUZfvKC6N3Ea+YrHGcl0LypT6McQbYZz7EUrdpUKPNiKsrJlZUxXVolYsSbe0LHvvTlbxyIcFngSklvSZzyXjEbzzhFLMbKBcml5LqLbwiO2QhctO4sZNFB4rGOA7zxqo2xpewu37klu/gxK00rC6lgidojBuf5mYeFdXRV+w5PuZNVPGIrt/knsXiMi34k6AdWPAVqusVcc/b5mWuG94GMkZCPb3mBJPVrVj2va/V/uPUk5LPRfsM8Lh1kw6WupCgAjiCOPz5VmprjOmPqv3HWzlC2XzI1se0JyYjQHRZB7jd/2TSZKUHhjVCM1mH2Ge0Y8HfM6ozHgF1Zu4Lxpe4bDzeiIiLZq4jERwrGka5rsLXNl1IZuFyPhFP08N88F7J+XW5N5LvvVuvFi8K8GVUPGNgAMrr7p05ciOhrt7F6HGVkk85MKTZbxyNHKuWRCVZT1Glx1B5HnWSfDwek0ajbDciVw+EFCWToYwSEeEpirKuZ62DqXWR5g1lwtUcCd5H4iE1RxIciNmiahIzT3dhhLC3Q1dNGScJvseDBv9k0bkQqLH2FF2e3PSo3oYtLPuKYfAKWC5sxJACrqSSdBpU4nJZjFkbaIP+pNGx+j/dB4X9fOuQqLRpoSL8Wa3A20A7TVqamnukZPEdfC2Kqq6IvOLwyyI0bi6sCp7jpWhpNYZyIycXlFGbAT4KT1a3mgbWO5AZTzUE6G3TpXH1NHlvK6M6sLY3Ry+GOxiMQ/uxrGOrtc/wAq/rWbkMQXfJ1GWQj1k6nsyqo8Nb1APD92I6mxCopdmAUC5J4WoKpNvCIjOJyHlYJCDdUJF3PJn6DoKB3ucR6/70JOFHn9mG4T4pbaAdEv7x7RoK00aaVjy+EZ5zjXy+vp/JZ8Lh1jRUQWVRYDsrsxiorCOfKTk8sZbRb97EOVnbxAUD5Max6p+3BfNjql/Tk/kdk1BBEQKDh2bMVF3cEG1hckVhrSlW5fFs2WNq1RxnhIiF2uAoXFgLmAIYi6MD16HsNJy2uRrq5zWN0dJDkwaqL+/KFsFH3TbVqgvzHmx/QkNmwLHisNFHoAJHPUgLYknmSWFa9Cs2/Qz3ybqk38C612DmDPaGy4ZxaaNHH3gLjuPEeFVlFS6jK7Z1vMHgw3bOAkgnmjSRgEkIAOvs8V/wAJFdCrw2qytSWUMfjWprlhvIxO0cQvND4EVWXhMl7sjTHx6b6xQDb8/NEPiaW/DrV3GrxuL6wOX2/Kf+Uv81Vfh93wLf8ANQ/tGj7blLW9WtyL8TS/+PszhsH41xlRE22hOeAjHnV14VLuxb8cn2ijlsROfjUdy0xeEruxUvG730x9jk+sPGVvCwp8fC6l1ET8V1MvzHH7KDxJbvJNaIaOmPRGSeptn70maF6L9lq2JQ2Fo1Mlrc/dXyzE+FGsarq2ruIp9qbb7GxVxzUFACOLwqyKVcXH0PIgjUHtqsoKSwy0ZOLyiOTYEfxPK46F7f5QL+NZo6KpPOBz1U+2F9Bvj9nwlQkUae8CxCjQKb6tzJIFL1GzZsgvsXrnPO6TY2w2AWeYpIoaKNQSpF1Z2uACOBAAJt2ik6OlSk5PsNtscIcdX+xLwbBwyG6QRAjgci/pXRVUFykjI77GsOT+5IAUwUe0AR211t6t/svY9z+z9StZNWvZUvRr9eB9D6x9V+3JxiBmRlvxBHmKRJpxaLw9mSZCnGo8Zw5OR8uUg6HTS4B4isW/Fara7YNbg1PzFys5EMHi2zmGYAOBcEe669R0I5ilkyisbo9B9wHQVBQ73Ww+d5MURow9XF/0wblv4m+Siutoatsdz7iNVPGK126/MslbjGFAGTb+wAY+T7yRse+xX6KK7Xh7/p/Uw6viSZW5IAa3mZSGU2EqGhqmNJIbVRxGqQzmWzIe8fKkTWJxf0Gx5TFQKYVPCKAPQKAPFXUUJEM1L0Uj99N/0k/zNf8AKsXiXSP1J03c0uuUagoAKAI3aMj5rCNnBGlvdvrfMeXKsl/mOWEsr/eo+pRxlvH+9hJtnzMNZUTsVM1vEkfSq/hZNe1L7FvOguiz82PNm4BYVKgliTmZjxZjzPgALdlaaqo1x2oVZY7HljumCwoAKAEcZhxIjIdLi1xxB5Edxqs4KcXF9y0JbWmVr9tyN6uUhJB10DD7Sk6EH5VxLYzreJHQUVJbo9BDGNBILO0bd7C47je4pLkMipx6ZIssqyx/vhIqElQLvLqLZfZvccPKpSb4SGt+y+Mfoibw+zJcQf3imKDmCbSSdlh7i9+p7K20aNt5n09DJO+Nfu8v9EWlEAAAFgNABwArqnPOqACgDH978es2NmZNVXLED1KXzf4iw8K7mghtqy+5z9W8ySIfNW4ynLMKAQ1xCUYLqRCbTUgX6EH51nvXs59DVVLnAl608KksgE1QSe+uqckHoloQF23F3gTDTpJIbRspjkbkt7FSey4A8aRra99WV2K0PbNp9zZMFjo5lDxOrqeakGuEpJ9Dc011HFSQFABQAUAFABQAUAFABQAnPh1cWdVYdGAI+dQ0n1JUmug3Gy4B/wAmP+Rf0qNq9C3mS9WOIoFX3VVe4AfSpwirbfUUqSAoAKAKNvbjZJEnUO0aocgCEgk9Sw18K5FuoslqFWnhZNMYxjDOOxRIcDYBQdAOn9a93GaisJHAknJ5bOxgtfe+X9anzfgRsPf7O+98v61HnfAlV/E8Oyr/AB/4f61Hn/AlV/Ea43YOZWGfl9n+tUndmL4G1ww1yMf/AA3e373l9j/VSvP46DtvJyN1v73/AAf6qr5/wLbRSPdP++/wf6qj8R8A2iy7of33/wAf+up/E/ANg9wW6fEGW4I4ZP8AVVlqu2Ck6s8pl22Ns1ooI5I5MsiCxYLYOoNrOt9a8bOiVWolKuWOen+DqRs3RSksl7gfMoPUA11k8ozHdSAUAFABQAUAFABQB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615113" y="-1081088"/>
            <a:ext cx="20288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9458" name="Picture 2" descr="Sleepy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6" y="116632"/>
            <a:ext cx="3924402" cy="663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7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860032" y="1124744"/>
            <a:ext cx="4039579" cy="52014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2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694363" y="-10890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30722" name="Picture 2" descr="http://i.telegraph.co.uk/multimedia/archive/02163/snowwhite_witch_2163979i.jp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0692"/>
          <a:stretch/>
        </p:blipFill>
        <p:spPr bwMode="auto">
          <a:xfrm>
            <a:off x="251520" y="345785"/>
            <a:ext cx="4544767" cy="594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3356994" y="404664"/>
            <a:ext cx="2809627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קַח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מלבן 5">
            <a:hlinkClick r:id="rId3" action="ppaction://hlinksldjump"/>
          </p:cNvPr>
          <p:cNvSpPr/>
          <p:nvPr/>
        </p:nvSpPr>
        <p:spPr>
          <a:xfrm>
            <a:off x="6156176" y="3645024"/>
            <a:ext cx="2736304" cy="22159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זָרַק</a:t>
            </a:r>
            <a:endParaRPr lang="he-IL" sz="13800" b="1" cap="none" spc="50" dirty="0">
              <a:ln w="11430"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מלבן 6">
            <a:hlinkClick r:id="rId3" action="ppaction://hlinksldjump"/>
          </p:cNvPr>
          <p:cNvSpPr/>
          <p:nvPr/>
        </p:nvSpPr>
        <p:spPr>
          <a:xfrm>
            <a:off x="3356994" y="3645024"/>
            <a:ext cx="2592288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אָכַל</a:t>
            </a:r>
            <a:endParaRPr lang="he-IL" sz="13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מלבן 7">
            <a:hlinkClick r:id="" action="ppaction://hlinkshowjump?jump=nextslide"/>
          </p:cNvPr>
          <p:cNvSpPr/>
          <p:nvPr/>
        </p:nvSpPr>
        <p:spPr>
          <a:xfrm>
            <a:off x="251520" y="3645024"/>
            <a:ext cx="2843808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נָח</a:t>
            </a:r>
            <a:endParaRPr lang="he-IL" sz="13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901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631955" y="-1081088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1" name="AutoShape 20" descr="data:image/jpeg;base64,/9j/4AAQSkZJRgABAQAAAQABAAD/2wCEAAkGBxQTEhUUEhQWFhUXFxwYGBgYFxgcGRgWGBcWGhocGRUYHCggHBwlHBcUITEhJSktLi4uFx8zODMsNygtLisBCgoKDg0OGxAQGywkICQsLCwsLCwsLCwsLCwsLCwsLCwsLCwsLCwsLCwsLCwsLCwsLCwsLCwsLCwsLCwsLCwsLP/AABEIAO0A1QMBEQACEQEDEQH/xAAcAAABBQEBAQAAAAAAAAAAAAAAAwQFBgcCAQj/xABHEAACAQIDBQQHBQUGBAcBAAABAgMAEQQSIQUGMUFRYXGBkQcTIjJCobFSYnLB0RQjgpLhFWOisuLwM0Nz8RYXJDSjwtII/8QAGwEAAgMBAQEAAAAAAAAAAAAAAAMBAgQFBgf/xAAzEQACAgEDAgMGBQQDAQAAAAAAAQIDEQQSITFBBRNRIjJhcYGRFEKhsdEjUsHwFTPxBv/aAAwDAQACEQMRAD8A3GgAoAKACgAoAKACgAoAKACgAoAKAIzb+34MHH6zEOFHIcWY9FXiatGLl0IbwZFvJ6X5nuuGUQp9o2Zz5+yPn301RhH3uSvL6FGxe900hvJLI57Xb9autRFdEVdeerGy7xODcFgeoJH50fivgHlEvs/0hYuL3MRIOwnMPJ7io86uXWJOyS6Mv263pceR1imh9YzaK0dgb2+JTpbqR5UmzYlmLHUwlOSiW2Hep43H7QFKNzUG6eHxD51m8xrqdV+Gqcc1PlevctyOCAQQQRcEcCKcclpp4Z1QQFABQAUAFABQAUAFABQAUAFABQAUAFABQAUAFABQBXd8t7IsBFmb2pGHsR31Paei9tMrrc38CspYPnPefeSXFTNJMxZjwHJRyCjkKtOxR9mIJd2QRu1I5ZY7jw9yM1wOZsT8qHGXZFobXLEnhE5gjgk98Mx6spt5Cs01cdiiXhseuX8WixbPiwMuiJET0tr86pumup0q69HZ7iiyxbqbEhTEPKkYXIlhbq1/yq0ZNvlidRRVXjZHDYvtTFEuTYkdn6VWcuTdRDbEsm5W9UYUYd82lyr8QFJ4HmLG9MptXunI8S0MnN2w+qL4DWk4R7QAUAFABQAUAFABQAUAFABQAUAFABQAUAFABQBGbx7aTCYd5pOCjQc2Y8FHf+tWjHc8EN4R8y707ekxMryyNd2PgByAHIAU22e1bYlYruyCjjvx86zpepccJiVXgL9tMVij0RVxydjaZ6Vf8RIjYj044HiKPPz1RO08sh1Gh6ioflyJTkuSybsb2GD1kczEhgMr8bW5HsrDdS17h1tHrVuSvfHqSf8AbsfH1qW/EKybLOmGeiWr0uM719ya3VxYSX1pGh+lqmt4lllNTV5tb29y37P3rGTL6woAWCDKNVucvtMCDp06VsVyZyLPD25Zxn1+Y+3c3raXEeof2gwJVrAG41s1tDpfWohdme0TrfDlVV5q+qLjWg5AUAFABQAUAFABQAUAFABQAUAFABQAUAFAGF+mbeEy4r9nU+xALHtkYXbyBA86fX7Mc+pV8syxvaakP2mWAIzsEQEkmwA4kmqyZKRpu7nogd1DYqTJf4EAJHex08qxvUt+4h6qS94tUPomwQGokbtMh/Kqu271J21+g3xnojwhHsNKh/Fm+TCo8+5deSdlbKjtv0TTx3MDrKPsn2W+tjTI6tfnWCrp/tZRdo7NmhbLNGyEcmBHkedaYzjJZTFOLXUZFD0q2Co8jx00a2WRgOl6rKuL5aNFerugtsZPBoWycZmiU30Kg/Kud7smmexpatrjNd0W/wBGmEL4ppT7saEX++5Fh/KG8xTtKm5ORzPG7VGqNa6t5+iNQreeYCgAoAKACgAoAKACgAoAKACgAoAKAM2359J4wzNFhVV3XRnb3Aw4gKDdiPLvpqq9ndLoU3c4Rm//AJs7SDZhMvcY0t5Wv86U2i5WMdjXmkeSQ3d2LMfvMbmrkDGT2RpxNUfBJonoa3b9bM2JkHsxaL2yEcfAH51j1MuNg6pdzYJ8RNmKQooA4vITlv8AdVdT5ikKSQxrI0mkx6e0v7NN9yzxk9zFmHmKupplWhfYO8KYktGVaKeP/iQvbMoPAgjRlPUVfBUmGjBqrimSpMa4rZscgtIiuOjKCPnVfLS6Ft7KPvtuRhzhZvUYeNZQhZSqgG41sLdbUtWThNZfAxJTTWDCcMuYEc660I7uDE+CY2Htj1X7qThfQ8hfr2Vjv07byup2vDvE1RHy5rK7fA+kNyIY1wcXqwNRdjxu97Mb89R5WptCWxYMGunKd8nJ5/jsT1OMgUAFABQAUAFABQAUAFABQAUAFAERvbtE4fBzyr7yocv4m9lfmRV4R3SSIk8LJ8ybVN61anpgVUQ6LrasKXI4ejtp2MLLIyN4YzI4AFySAB1JNgPOkN92WSzwbTisU2yMDDGijNlDsQRrJcF1Knip1FxqNNK56/qybZp91YEcB6RC7MMQHwqsQYS8ZOZWsLZjYaHW/Sq2aeWMxLV2x/Mi8RYmRGAkIZW0DgW1PAMO3kay7nHqOcYyXsjx9mxySxzMP3kdwrA2NmGqm3Few9K11zyZpIk6cUCgBOaO4qk4bkWjLB89ek3dc4LE+tjH7mUkjoraXX8xTtNa+j6oi6OfaRVp3BW9dGySccmZLk370I7QWTZiqPeikdGHec4+TCs0S7L/AFYgKACgAoAKACgAoAKACgAoAKACgCm+ljFqmz2DEAu6Ko6nNmPyUmm0f9iKWe6zAdoiteoWRdZHomt6yRjyObE8TJrlFVsll4QJGl+iPdEu4xco9hT+6B+Jvt9w5VztTbn+nH6miqOFuZszQKR7QB7wDVFHgs2ZP6SNkzwStOYRisOQRrqYRlsFC65VvrcCt2nvjXDa4p/P9jJqKJWy3KbXy9fX4kpuPNiHhMbDPCTaJibshAVirHmBfQ9lqR4lpoQsezjOOPms/oX8O1E51KU+vKz64bWfqaHCKx1o1SHFaRQZqjIYC9GQK/vhshMVh3hce8ND0YagjxrPZPZJSQ6CysM+aJlKZkbirFT3g2NdWMsxMjWHg2L/APngnJix8OaM+Nm/K1QuodjYasQFABQAUAFABQAUAFABQAUAFAHGYnhw6/pUAfP3po2izbRKFmyRooAJNgzXJIHInTyq6e3APko5xF+JprtyuSu3A3kn6Upz9C2BTY2AaeeOJfedgvdfifAXNJnPbFyZaK3PB9QbKwiwxJGgsqKFHcK5tSzyzW/Qeeup+Suw7Vwakq44E4MGie4iqCb+yANTx4VRxyRkXValRwQ2cySWqs54JUcjVp6zStHKBGbX2a01mjnlhlUeyyt7P8cZ0YfOr1288lZRG+zNsmWBmmASSIsko5Bk4kfdIsw76pqOpetHzfj5s8sjjgzs3gWJ/OuvBYikYpPLZ9F+h7d5sJgc0ilZJ29YVPFVsAgI5Gwvb71XXqQy9VJAUAFABQAUAFABQAUAFABQAlfMewfM/oKjqSK1JB8/+nPZbJjhLb2ZY1IP3kJBHllqz5QGZUsDygDUPQ3sAmRsU40W6R35seJHcNPE1g1lv5EaaIfmNmt7NUq90Z3GUjGmD0kOcPRkXMeBwLDmaNyXBnafU9kewqJySQRWSMxuKyqzG5ABNhxPYB1rDOeWaYxKjPvFhvWFMU8kT/eJVF7M0ZKg95vTZaS1LdjKIjqoJ7VhMldkY8ZgqSetiYFo3vf3SAVzfFxFjWdpxfI54nHcig+kPeAQDEQxsC+IkzPY+6oRFt3nLr31toh5sk30Qmx+VH4voUjcXFQxY/DPiAphEnt5hcC4IViOisVPhXTMB9XowIBBBB1BHAjvqxB7QAUAFABQAUAFABQAUAFAHLtYE9BegDjDrZR3fOoXQlitSQZ56boYzgA7/wDEWRfV/iNwR3Zb+VWi8AfP4gDcNKsoKXQrnB4mHN+3h/sUuUXHksuT6V2JgVhgiiUABEA0621PnXn5tyk2zopYWCbh1FbKnwJlwxDGKFUseQJ8qtN4L1tt4IHC7zKArSxvGj6q2jKR2leB7KpsmuWbJaOUm4wabXVdyeusqZ424jRlP+/KomsrKMfMJbZL6MRxOMC2DG2nHkbcf+1Z5zb4ZeEO6O/U5lN+BH1qVXlZI3YZm+29ysQspbDOJIWN2he1xe9wpOmt+etdTS+KSr2ws91cY7Y+RztV4bC3dOCSm+c98/MqG8ay7NeMRsQTCBlZy3qnNsxQXsL208aVGVeobwsL9zW4zpim3kpckjSMSxLMeJNa4wSWEZ5ScnmR4y5bVboyptvoe3kZ4/2ZmPsLmjN/guAV8CR4GnSisJoEzVYZzoG58DyP6GlE4HFBAUAFABQAUAFABQAUAcypcEdQRQwE8I90F+PA940NVj0JfUWqxBm3puwzPgQw4RyK57rMt/8AFVl0YGCQYjKaIT2MiSyS2yQsk8K/alQf4hU6myLrbXUmqL3I+g9qyGNBIOCsCw6pwPle/hXnGuDqV4k8EjhJQbWNwdQabTMTZEdSIGBB5itbSaEp4ZS9ycWgEuDxAGUsQubhe9ivYdLjxptMkuH0Ox4lVJ7dRX1ws/yLTbOxWALtABLhycxU+8o7uPiL8KiylrmIuN+n1aSte2fTPZk7EY5kSUAEEZhfWx/UVl8pPkxvdXJwYqZgBV+EiNjZF7U2ksMbyNwUX7zyFY58vgdGGXg+dN4tqNiZ3kY3udO6uvRV5ccGG+3fPjougigCCtixBfEz9RFzmW9UfKySax6E93pvWnEOjJGqMoLAjMzFeF+IAHGrZxDBHc2eZQEPd8+XzpbLLqLpwF+NSQe0AFABQAUAFABQAUAFADaT2GzfC2jdh5H8qq+HknqODViCI2vh1mR45FBBBVl6g/lUxfJJ8376bqSYKUggmJj7D8iOh6MKJR7kCO4cWbaGGH94D5An8qzah4rYyr3kfScsd1seB0Ncxr2TUn7RA7MmMEn7O59k6wsea/ZPaPpWdPDNU471vX1LLDLW2qzJilEr+292C7mWEqGbV0b3WPUEcDTvkbtNr9kfLsWV29Ud4PZ2LtleZkTsbObdhI+pq2+S4TKWW6bOYwy/sSeFwiQx5Eva5Nybkk6knxpMppCHOVktzGONmCgsxAUakmkTsyPguyMb9Im+Hrz6mEnIDqeprTpqHnfL6CdRcorZHr3/AIKGproGAWigeRgoBJOgAFye4Cpw2Qbd6K/RyYbYnGIM9v3cTAHJf4mHDN2cqsBqhIGnkBVQPBGSbt4D9etBIrUkBQAUAFABQAUAFABQAUAeMtxY8DQAjDdTlP8ACeo6d4qq44JfqI7ShuuYe8vDtHMVL+AJkFjMLHMhWRQ6NxVhcU1PKyD4KtgdycNhsbDLDnBu5ylrqPYI0vr8XWsOve2vC7s06eCeZehoAS61kUcxDOGRO0sAsq5W7wRxVuRB61iksM1VzceUR0O03g9jEAlfhlUXUj74HA0RbQx1qfMPsTMG14mFxIhHYw/WnxuM8qJLsI4neGBeMqk9FNz5CrSuyEdPP0Kftn0m4WO4QmRvlVY0WzfT7l35cPel9uTMd5d858Yct8qclFbqdJGHL5Zns1Ta2w4X6iW7W60uLkCRqPvOeCj8zW6Udi5Rkjya3sn0P4RADM0kjc9cq+Sj86jJJctibuYXC/8At4EVuoF28XOtDYEzlJ4m3d+tQB0qAcKkg6oAKACgAoAKACgAoAKACgAoAKAOJEuO3l31DQHBa6/740JklfAszL0Nx41aHVotL1GcBz4s9I4wP4nNz8lFYPEHlxj82a6Vipv1f7FkRdKrFcCG+RtiYqz219xsJDMr1rJgfkZSbIgJuYkJ/CKMl1ZNdzqXBr6tkRVW6kCwA4g0J4ZGW3yfM2NgaN2RhZlJUjtBtXfjJSSaOZJYbRzhgS6hRckgAdSTYVZPHJB9MbhbvrhcOoI9sgFz2kVZycvaZPThFtyX48OlQVPWYKNSAPKpATjxkbGyuhPQMCfK9ThgL1ABQAUAFABQAUAFABQAUAFABQAUAcq4PAigBGY2PYfr/wBvpUdySs7RxqRMzubDLfvtyHbVlxLPwLxi5YSPN2cO2UyOLPKxcjoD7o8BauPZZ51zkunY22YjFRXYsYFaUZAIoayGRrNh+lZbKe6HRmNHQisrg0OTTOCKqSZ56QtwDiWOIw1hKffQ6B+0Hk31rbptTs9mXQVbVv5XUq/o43Tl/b19fGyCIZrMLe1cZbcjzNdKMoz915Mu1x6n0Fgl0udFHDttxPdTmUZE7S24W9mA2HOTr+AcPE/1rTVR3kZ5244RByQhtXu56uSx+da0kughyb6jKdoAbMIwemgP61fDIWexIbN2xLD7jGWPnG7XIH3HOt+w6d1Is08ZdOGNhc11LhszaUc6Zoze2jA6Mp6MORrBODg8M0pprKHlVJCgAoAKACgAoAKACgCB2jt+xKwgEjQufdB7B8X0rRXQ3zIVO1LhEFi5S9zM5YcTmNlA/CLCtUYRj0Qhzb6jXDwxsoYIBfgbWPYdNaYyuWSOCxDowBkcre2VmuL9hOvzrJqK1t3JD6ZtvDFMTgUklDOuYpqt+RPO1cTxCbyoo6mnbSeCawaUiiPcixjutQkKACoATeMGqSgmWUsDOeC1ZLKsD4zyNqzjCM27j/UxO49+2RPxvw8uPhXa8Jp3yMmqmoxKrsnbGKxBMTzMYIwM4soznkpYC9tLkXr0VlFcZeyuTlqyW3nuO33liV2RgwymxOW44X5Vns1FVc9knhmmrQX21+ZCOUSmHxSSLeNgw7Dempp8oyyhKLxJYIva+yVmFiNeTcwf98qvOMZx2yJpunTNTiVT+zMrFHGVxzUkBh1Wxrgaiq/Ty4k8dj2Wis0mthlwWe6Hey3lw0wmhkcPbKcxLKy9GU8fypD1Nz6vI+XhOlfRY+TL9sXf9T7OLUR/3i3KfxDivzFNr1GeJLBytX4RKtbq3lfqW7Z+0Yp1zwyJIp5owYfKtJxx1QAUAFABQAw2zteLDJnla3QDVmPQCqTmoLLHUaey6W2CyU2DeybGFwqCKAaFsxLsea34AdbVp0kVYt7XyK6+r8PLy92X3+A12nteKAWJu3JF4/0Fa7LYVrMmZdPpLdRLFaKvtHGy4gqHOVGdQEB6n4jz0vXPhq53WqMeEd6zwyrSaac58ywWaTHAaDlXaUDyrkRUu1M+JjUGyxkFu120HkPrVbas1y+Q2uW2Ufiy+4bUk9TXj9TLfaduCxEl4lsKfCOEIk8s7q5AUAFABQBzIt6pKOUSmR80VjWGyvDNMZZM+30x+aX1Y4RjMfxEWHkL+deo8DqxU5s5niEuVEbbCXJhQ3OQlye/h8q6S9qWTHZxwRkUBYGQ/GxI7uA+QrzfiPt3tr5HuvBoeVplF9XyJxFo2zxnK3ZwPYw5is1OonS+H9DVq9DTqY4kufUu2xscJ4lktY6hh0YaGvR1Wb4KS7ngdRS6bZVvszraOzklWzaEaqw4qeyryipLbLoRRfOmanB8kE+Cmj0MQlH2kYAnvVq50/D+fZf3PRVeOwa9tNMBDIwIGGYX5uygfI1SPh8s8tDJ+N044y/od7OwRwoQwt6uVeLL7ra3yuvBl5a11lRFw2s8xPUN2OS79jTtg7WXExBxow9l1+y3Md3MHoa5ltbrltZpjJSWUSVLLBQBBb1bxrhEGmaVvcT/AOzdFFKttUF8TZotHLUzwui6syjaeKmxEgZ2zSucq9BfoOSjWslVcr7En/qPS2yq0Gnbgun6sm9pYgYPDpFF759le/izGu7dbGirPpwjyGj08tbqMSfXlldwsNySbljqWPEmvPynK2W6R7iqmFENkEO8Qtmi/ET5Kf1FdPw2GbTieOW40zXq0dzT5VLHgAT5V6LoeMSy8EUAREzH3mBY97f7FW6Vtlk91yS9UjXdkJZEBNyFFz1NhXz+D3TyeinwiZFbzKe0AFABUAFABUgRu29oR4eMySsABwF9WPQDmar5Lse2KyxkX37GN7RnZllkf3pLsey40HgLV67TU+RQoeiORbarb8rpngnJ0IwKZeUQ/wAtLgyPz8+o7fDgwxFNVyLw7q83YueT3GlmlwRGOjsOFydFHMmlKl2S2xNlmojVBzk+ETWzSIIVQ+9xb8R1Nekoo2QUfQ+faq/zbZWerB9pmtHlmbccjahqfLDcKJtS9V8sncNMViLmmRiVbJrcHFMMa6fC8AY96PYHyY1z9clhM2aZ+yzRq5xpOJpAqlmNgoJJ6AC5oZKTbwjIcbI+KmeZ+B4X4Kg4Dy17ya57zZLJ7CiEdLSoLr3+YvsDA3YzEae7Hf7PNvGu1pNP5ccvqzzPjGt86flx6L9xpvjEc8L/AA2ZT2E2I+lK8ShKVWV2YzwC2ML2n3Rzs7CE1yq4nqLbUhtipQ05y6rGuW/VjYny0rveG1YTmeS8b1G5qv6sjcRPmQR82lIP4VN/0rpdXg46W3MvgOZo8yleotWhrKwZYS2yUvQtWxt9Aiqs8T5gLZkGYG3O3EV5Sfgt1c/Y5R3vxtM45zh+hLNv/ByjmP8AAB9TTV4be+wl6ipfmEW9IC/Dh5D3sg/OmLwq59Wij1dXqNJfSK2YKMNqQTrIOA7lq68JnnDkH4qvbnk4O/0/LDxjvkP/AOaYvB/WRR62HoIyb9Yo8EhX+Y/pVl4Ou8iPx0f7RliN58Y/GYIPuIB8zenR8KpXXLFy18uyREzEsc0jNI3V2JPhfQVuq09da9hYM9moss95kbtJrqwHQ/SmS6MK/eRbtizqcFE7agIAfA2rBFjpr2mOV2SygiKVkU/DYMB3A8KRZRXN5aNlPiFtcdvD+Yznw6RG92eQ6AnViTyVR9BTaaa61lLAnUau7UPEn9OxKbP3QxUwzOVhB5MMz27VBAHnVJ62K4islI6b+5kivo+64p/CNQPnek/jrPRF/wAPAYbR3IxEYvE6zAfDbI9uy5Kk+VNhr/7kVlpU+jK2OJBuCDZlIsQRyI5VvhNTWUZJwlB4aOl41YqXP0e7MN5MSeDgRx9qKSWbuLf5a5Ots3S2rsdCiG2JdqxDijb+7df/AIEVsmYLO1iTlbiq27LXPbamPTSnU2huluhC+O4hY4PWgKAUhHG4s0nZbkv1q2m0m3mRs1viSWVB5b7+ny+JJSTKo6W5V0VFnn2yOx2LR1KsAQdLGmKv1KqxxeUQpwoAIWWUJ9nMPK9r0n8DVnODf/y2o24z9ThIlUWUWArbGKisI5spyk8yfJDLERi3Pw5cw7zYH6VWCfmfAZOX9FEoDWkyBQSANQAE0AMc15z2J9TVfz/Qd0q+o7LVcUc3oA6vQBzI2lBKIjFyVVsfFEluvjrgYM3uZQ4/6Y9o/MDzrBJbZND5rK3F/kawvUJCSV3N2UCv7VILu/8Awwfgj1AI7W4k9LVi1Nu57V0RsqhtXxHGL228jFMLlsps0rC63HEIvxEdTp31xrtZh7YcnQr06S3Wfb+RudmStq2Jnv8AdYKPJRSFO6XcZurXSKF4sPio/cxGf7sqg3/iUAimxsuXfPzKPyZdY4+RXt9VV09c6+pxEdrgkZZo72IVviIvcc9DXT0GsfmbWsfD+DPqdLmvKeV6+nzKniQ2U5eP+9B2nh4135Pg49a9pG14SIKiqAFAUAAcBYcBXn28s6YrUAZDhseblm4sxY97Ek13Iw9hJHNnL2mLy7T6VKrIchi0zuwRVZ3PBVFyf0HadKmUoVrLJhCU3wTeE3Lxbi7+riHQku3iF0+dZJa+K91D1pfVnWK3GxKrdHikP2dUPgTcVEdes8ol6VdmVyVGRikiMjjirCx/qO0aVuhZGazFmadcoPDIm/8A6h/wL+dMh7zCf/WvmOVcU0Rg6vQAUABoAYwn9+/4Vqn5x0v+tfMdmrij2gDy9AHEx0oJRDYk61SRpiSm6swGIzEC4j08TSLPakWfEPqWzbeMth5GHJD9KTjHJWPLSLvtyT1eHjij9kyZYwR8KZfaI7coPnXntXa4Vt92dfTQUp5fbk82bAqgKosFFgOyuVSlk0WtvkkgK3roZT2pAbbT2dHPGY5VDKfMdoPI1KbTyiYyaKhu/uoy4vLKwaOEiRSeMn2Lj7p1PcK6a8Q8yHl/m7/IRLSqD8yPR/oaJSACgDH9u4Mw4maMjTNmXtR9QfA3X+Gu3pbN9aMF8dss+o1ggaR1jjGZ2NlH1J6ADUmm2WKEdzKVwc3g0fZmDhwEYX35nF2IHtufH3UHK+grz2q1azum/kjq1UtrEego+0p24ZIx0sWPncD5VzJa6T91GlUQXXkQj2+wbL6yJ2+z7p8wT9KiOulnlIu9LHGcNDbenCJjMOzxi08F2APvWtcoeqsBp2gV1tHq1ndH6ox3UNLbLv0ZlJcevJHxRgivRQftfQ5c1/TXwYmmItTslNo6jnoKOIvnoK4DNQAxeULMb63QaAEm4PQVntvrqeZvHBohXKyvEV3JCPDzFbiCW3XLb61jfjWiTxv/AHGLQXPsepgcQeGHkIHHVbjwzXpb8e0SeN36Mu/DrkJOrKbFHB6ZG/StC8V0jWfMQn8Hd/aN8VMAPaDL+JSPmRTa9fprHiM0w/DWx5cSKmp7ZZDiElAsq6lfeHVTxqs1xldgTy9j7k+cQJoWCm6upHmKphSWRfMJcl+/tAT4TDYgf8pgJRzUlSjXHYSD3G9eW8RplGLXozt6WSbx6oe/tKxjMxsPr3DnXHhLa8s1bHLhDqKeZxdUCjlnOv8AKOFaVO6XupJfEW4VR955+R3knPxxjuUn6mrYvf5l9iuaV2f3A4Et78rnsX2R8taPIlL35P6cB5yj7sV9eT1NlxD4Bfqbk+Zqy09a7EPU2vudktF7SksnxKTew6qTrp0psZSr5Tyu6/griNnD4fZ/ySSOCARqCLg9lbk01lGZpp4ZDbzbvJilBvllT3HtyPFWHNTTqbnW8oXOCksMYbr7IOFWeSVB6y9gQb3QKDZT0LXqdXqVJbuyRNNWPZ9RRVytd7vK+pA4/wBFHCvPTbcsy5b7f72OmllccJf79xycEzj94cq/ZU8e9v0piplL3uF6L+Svmxj7vL9X/BxNsvDsuQxpbpYVLjX0IVtie7JDYM/s86I7cGZAzHRoXUkXY/ZIH+zVNO/Luw+jH2R82ttL4/Uy6QgGFrj4kPZcm1e2ol7MWeetjlzj9RpPox760yeCkeUSOw9lT4k/uV0HFzog8eZ7BXM1vi9GlXLy/RGivSyn14Rb49yVRc0sskh+zGAv11+deY1H/wBJqZv2MRRtr0NXcXTd7BiwYMr/AGfWkt4gGsD8c1nVTZo/B1/2omMMkMItEir3cT3njXKt1llssyeWOjThYQzxW02EbtJY6H2ALjsHUmoUnOajH7j40rPB6casSHKAptmsBztzqmZylhslVbuof2uQsLnVJQNR8JI59nbypjpays8oqq08pdjjae08pCvYI2gawIBPDMDyPWiqMn06kqpNZIXG7rYeS97Qyfaj9w9CUOnlXT03jOp07Si8r0Znt0kJ84IGXYeIgJsomTrHx8UOv1r1Gk/+k081i32X+hzLvDZ/lGS4eSNsyJJGCdVdGyeYGlbl4no5cwsQv8Jc1icfqWvdWHGOPW4f1SB/ZfO2ZXAJBDR2v1tqDrWPV+IUTzFLLXfsPq0k6n7T/kumzNjpFZ5GzsvC/uoOiAnQDhc61wdkE9xulbKS2r/09m3ijvlTO9uORCw8xpVZXt9CY6Z9ZcfM6wO1vWNaMMW5hgVyfivwqtdk3LC5ZM6FFZlwv3+RNg9a3rPcxfI8Z6hywSkcl6q5cE4GmyMWFaSJiAFIZfwvfTwYNTNJP2XH0ZbURbxL16/Qmq2mUa48i1jzPyXWs+oa249f8cjak85IzZxDF5eTGyk/ZH5E3rBTiUpWdui+RquzFKv06/MeTglSAbEjQ0+fMeBEeHyVKbaUokWMAes1zI2gso95X7eVcx5T5OioR257Cr7xQ2tKCGHFGQkjyBBq3mNdSvkS6x++SvNgsLjn9a5EKcFVQELBTxY2436U1+KaijMIfzgVZp4vHGX6krHsPZyAMUja/Au2a/maw2+Jamb5lJlY6fHCiSLY+KMBUKKPhAsB4CuZO2ybbwx8aWNn2kpNs636XF/KlOE3y0xyrwRzY+IFmDJc+8bi/iaaqrHhNMZsYhPtFQL5hY8Of0pkaJN4wWURk+0lPBr91yB3kaCnrTy9C+EjwYguMwDMOxWP5VPlNPBO6EeMhLtMlFHtZE4EI2Ud7AWqyol/rKrZGTeeWJDEMxyiOVja4XIfd6i/KreTjnK+5O+C7nc2JkGjxyg2uLqfdHE6chUKjPRohWV9hRJJhlvFIC3u3tr4g6eNQ6o+qK+ZWxzeYXzJwFyC6/K170vZD1K74vohvC6xux9cUdgCBFqDfT2lPOnwlLb7Czj1BqUusfuXTd1Y3hRsRnaTW/rA9uJsctsuosa7OnVG1OXX45Ode7FNqHT4Y/8ARxjlBJ/ZvePEZSEX71zbyHGqaiNcnmvr+hFTkl/U6fqO9mYIRLa92OrMeLN1NTVXsRS2xzY5d7UyU8C1EbPLWaUxyiMdoY4gpGnvv8lHE/l40uc3jAyutcyZWN5Hk9f+71/drf8Ame350zTt84Hx27Fn4/4NOrtHGIHbMrSM8UY1CankM2tr9SAK5WslKc3XD0+2TfpoxhFTl0yOcG6tGvC2UadlulTTKLrXyF2qSm/mR2NkeH2lBeLmBqydo6r2UmacOYPj09B0dtnEuH+4g+JhxCi+Rx4XH5g0l2bupdQnB8cELjNkWLepmSNXFmDakaW9k3pFlUJyTl2HxtePaWRnj8bJh09c4heOJbWRxfUixVSNKXDROWVGXLZEnDHcgcHv9EBIzYa8jNcDKpBGlhe+lPn4bbuSUljuR14wxQb4QmMouEJLXvmC2F/vg/SoXh927max9RsapyfGRSTeiPIFTCW4XBReHP2r/OoWhu3cyWB0dLPPOcir70Rg5khs1gthGNB46VRaK9vDYLSvo8jdd7XV2b1OhAF8q5ud+fCmvQT243clno3joxAb0FCzJEwLcRZcpPVhfQ9tR+Bm8JyJen9UwG+MiX9WhS+pFwEB5lba61b8A370v5Kfh+zQ1j34kQFcranhdcgvx1427LVd+HZfvfyKlGKfMRrNvs91tHoosPbsQOgtyq8fDVh5l+hVzS6RE5d95m1ye3qFJbQA1MfDYr83BXzOMbUN8TvfiHy2strHUk5iO61hV4eHVRznkPMl2SQrst8RiHALsWdgFUaAsdBw1tTPw9SxGMVk2UR2wdtr4Rq20tgnD+reKwyRKrPlBUst7mT4he/vDxqdXQ1hxXCXY5dN6nlS7v8A3B1BttkFpUZfvKC6N3Ea+YrHGcl0LypT6McQbYZz7EUrdpUKPNiKsrJlZUxXVolYsSbe0LHvvTlbxyIcFngSklvSZzyXjEbzzhFLMbKBcml5LqLbwiO2QhctO4sZNFB4rGOA7zxqo2xpewu37klu/gxK00rC6lgidojBuf5mYeFdXRV+w5PuZNVPGIrt/knsXiMi34k6AdWPAVqusVcc/b5mWuG94GMkZCPb3mBJPVrVj2va/V/uPUk5LPRfsM8Lh1kw6WupCgAjiCOPz5VmprjOmPqv3HWzlC2XzI1se0JyYjQHRZB7jd/2TSZKUHhjVCM1mH2Ge0Y8HfM6ozHgF1Zu4Lxpe4bDzeiIiLZq4jERwrGka5rsLXNl1IZuFyPhFP08N88F7J+XW5N5LvvVuvFi8K8GVUPGNgAMrr7p05ciOhrt7F6HGVkk85MKTZbxyNHKuWRCVZT1Glx1B5HnWSfDwek0ajbDciVw+EFCWToYwSEeEpirKuZ62DqXWR5g1lwtUcCd5H4iE1RxIciNmiahIzT3dhhLC3Q1dNGScJvseDBv9k0bkQqLH2FF2e3PSo3oYtLPuKYfAKWC5sxJACrqSSdBpU4nJZjFkbaIP+pNGx+j/dB4X9fOuQqLRpoSL8Wa3A20A7TVqamnukZPEdfC2Kqq6IvOLwyyI0bi6sCp7jpWhpNYZyIycXlFGbAT4KT1a3mgbWO5AZTzUE6G3TpXH1NHlvK6M6sLY3Ry+GOxiMQ/uxrGOrtc/wAq/rWbkMQXfJ1GWQj1k6nsyqo8Nb1APD92I6mxCopdmAUC5J4WoKpNvCIjOJyHlYJCDdUJF3PJn6DoKB3ucR6/70JOFHn9mG4T4pbaAdEv7x7RoK00aaVjy+EZ5zjXy+vp/JZ8Lh1jRUQWVRYDsrsxiorCOfKTk8sZbRb97EOVnbxAUD5Max6p+3BfNjql/Tk/kdk1BBEQKDh2bMVF3cEG1hckVhrSlW5fFs2WNq1RxnhIiF2uAoXFgLmAIYi6MD16HsNJy2uRrq5zWN0dJDkwaqL+/KFsFH3TbVqgvzHmx/QkNmwLHisNFHoAJHPUgLYknmSWFa9Cs2/Qz3ybqk38C612DmDPaGy4ZxaaNHH3gLjuPEeFVlFS6jK7Z1vMHgw3bOAkgnmjSRgEkIAOvs8V/wAJFdCrw2qytSWUMfjWprlhvIxO0cQvND4EVWXhMl7sjTHx6b6xQDb8/NEPiaW/DrV3GrxuL6wOX2/Kf+Uv81Vfh93wLf8ANQ/tGj7blLW9WtyL8TS/+PszhsH41xlRE22hOeAjHnV14VLuxb8cn2ijlsROfjUdy0xeEruxUvG730x9jk+sPGVvCwp8fC6l1ET8V1MvzHH7KDxJbvJNaIaOmPRGSeptn70maF6L9lq2JQ2Fo1Mlrc/dXyzE+FGsarq2ruIp9qbb7GxVxzUFACOLwqyKVcXH0PIgjUHtqsoKSwy0ZOLyiOTYEfxPK46F7f5QL+NZo6KpPOBz1U+2F9Bvj9nwlQkUae8CxCjQKb6tzJIFL1GzZsgvsXrnPO6TY2w2AWeYpIoaKNQSpF1Z2uACOBAAJt2ik6OlSk5PsNtscIcdX+xLwbBwyG6QRAjgci/pXRVUFykjI77GsOT+5IAUwUe0AR211t6t/svY9z+z9StZNWvZUvRr9eB9D6x9V+3JxiBmRlvxBHmKRJpxaLw9mSZCnGo8Zw5OR8uUg6HTS4B4isW/Fara7YNbg1PzFys5EMHi2zmGYAOBcEe669R0I5ilkyisbo9B9wHQVBQ73Ww+d5MURow9XF/0wblv4m+Siutoatsdz7iNVPGK126/MslbjGFAGTb+wAY+T7yRse+xX6KK7Xh7/p/Uw6viSZW5IAa3mZSGU2EqGhqmNJIbVRxGqQzmWzIe8fKkTWJxf0Gx5TFQKYVPCKAPQKAPFXUUJEM1L0Uj99N/0k/zNf8AKsXiXSP1J03c0uuUagoAKAI3aMj5rCNnBGlvdvrfMeXKsl/mOWEsr/eo+pRxlvH+9hJtnzMNZUTsVM1vEkfSq/hZNe1L7FvOguiz82PNm4BYVKgliTmZjxZjzPgALdlaaqo1x2oVZY7HljumCwoAKAEcZhxIjIdLi1xxB5Edxqs4KcXF9y0JbWmVr9tyN6uUhJB10DD7Sk6EH5VxLYzreJHQUVJbo9BDGNBILO0bd7C47je4pLkMipx6ZIssqyx/vhIqElQLvLqLZfZvccPKpSb4SGt+y+Mfoibw+zJcQf3imKDmCbSSdlh7i9+p7K20aNt5n09DJO+Nfu8v9EWlEAAAFgNABwArqnPOqACgDH978es2NmZNVXLED1KXzf4iw8K7mghtqy+5z9W8ySIfNW4ynLMKAQ1xCUYLqRCbTUgX6EH51nvXs59DVVLnAl608KksgE1QSe+uqckHoloQF23F3gTDTpJIbRspjkbkt7FSey4A8aRra99WV2K0PbNp9zZMFjo5lDxOrqeakGuEpJ9Dc011HFSQFABQAUAFABQAUAFABQAnPh1cWdVYdGAI+dQ0n1JUmug3Gy4B/wAmP+Rf0qNq9C3mS9WOIoFX3VVe4AfSpwirbfUUqSAoAKAKNvbjZJEnUO0aocgCEgk9Sw18K5FuoslqFWnhZNMYxjDOOxRIcDYBQdAOn9a93GaisJHAknJ5bOxgtfe+X9anzfgRsPf7O+98v61HnfAlV/E8Oyr/AB/4f61Hn/AlV/Ea43YOZWGfl9n+tUndmL4G1ww1yMf/AA3e373l9j/VSvP46DtvJyN1v73/AAf6qr5/wLbRSPdP++/wf6qj8R8A2iy7of33/wAf+up/E/ANg9wW6fEGW4I4ZP8AVVlqu2Ck6s8pl22Ns1ooI5I5MsiCxYLYOoNrOt9a8bOiVWolKuWOen+DqRs3RSksl7gfMoPUA11k8ozHdSAUAFABQAUAFABQB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6615113" y="-1081088"/>
            <a:ext cx="20288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028" name="Picture 4" descr="Snow White Wallpaper - snow-white-and-the-seven-dwarfs Wallpaper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369" y="2132856"/>
            <a:ext cx="5653359" cy="424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16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323528" y="-387424"/>
            <a:ext cx="8521349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050" name="Picture 2" descr="http://www.jonathanrosenbaum.net/wp-content/uploads/2011/07/snowwhite-witchapple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6" y="2118140"/>
            <a:ext cx="5856450" cy="422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92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2931528" y="548680"/>
            <a:ext cx="3312368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קָטָן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מלבן 5">
            <a:hlinkClick r:id="" action="ppaction://hlinkshowjump?jump=nextslide"/>
          </p:cNvPr>
          <p:cNvSpPr/>
          <p:nvPr/>
        </p:nvSpPr>
        <p:spPr>
          <a:xfrm>
            <a:off x="107504" y="3661281"/>
            <a:ext cx="2720592" cy="22159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נָתַן</a:t>
            </a:r>
            <a:endParaRPr lang="he-IL" sz="13800" b="1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מלבן 7">
            <a:hlinkClick r:id="rId3" action="ppaction://hlinksldjump"/>
          </p:cNvPr>
          <p:cNvSpPr/>
          <p:nvPr/>
        </p:nvSpPr>
        <p:spPr>
          <a:xfrm>
            <a:off x="6243896" y="3661281"/>
            <a:ext cx="2843808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אָכַל</a:t>
            </a:r>
            <a:endParaRPr lang="he-IL" sz="13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מלבן 6">
            <a:hlinkClick r:id="rId3" action="ppaction://hlinksldjump"/>
          </p:cNvPr>
          <p:cNvSpPr/>
          <p:nvPr/>
        </p:nvSpPr>
        <p:spPr>
          <a:xfrm>
            <a:off x="2931528" y="3661281"/>
            <a:ext cx="3169667" cy="2215991"/>
          </a:xfrm>
          <a:prstGeom prst="rect">
            <a:avLst/>
          </a:prstGeom>
          <a:solidFill>
            <a:srgbClr val="00B0F0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צָרַח</a:t>
            </a:r>
            <a:endParaRPr lang="he-IL" sz="13800" b="1" cap="none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69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368343" y="-1081088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1" name="AutoShape 20" descr="data:image/jpeg;base64,/9j/4AAQSkZJRgABAQAAAQABAAD/2wCEAAkGBxQTEhUUEhQWFhUXFxwYGBgYFxgcGRgWGBcWGhocGRUYHCggHBwlHBcUITEhJSktLi4uFx8zODMsNygtLisBCgoKDg0OGxAQGywkICQsLCwsLCwsLCwsLCwsLCwsLCwsLCwsLCwsLCwsLCwsLCwsLCwsLCwsLCwsLCwsLCwsLP/AABEIAO0A1QMBEQACEQEDEQH/xAAcAAABBQEBAQAAAAAAAAAAAAAAAwQFBgcCAQj/xABHEAACAQIDBQQHBQUGBAcBAAABAgMAEQQSIQUGMUFRYXGBkQcTIjJCobFSYnLB0RQjgpLhFWOisuLwM0Nz8RYXJDSjwtII/8QAGwEAAgMBAQEAAAAAAAAAAAAAAAMBAgQFBgf/xAAzEQACAgEDAgMGBQQDAQAAAAAAAQIDEQQSITFBBRNRIjJhcYGRFEKhsdEjUsHwFTPxBv/aAAwDAQACEQMRAD8A3GgAoAKACgAoAKACgAoAKACgAoAKAIzb+34MHH6zEOFHIcWY9FXiatGLl0IbwZFvJ6X5nuuGUQp9o2Zz5+yPn301RhH3uSvL6FGxe900hvJLI57Xb9autRFdEVdeerGy7xODcFgeoJH50fivgHlEvs/0hYuL3MRIOwnMPJ7io86uXWJOyS6Mv263pceR1imh9YzaK0dgb2+JTpbqR5UmzYlmLHUwlOSiW2Hep43H7QFKNzUG6eHxD51m8xrqdV+Gqcc1PlevctyOCAQQQRcEcCKcclpp4Z1QQFABQAUAFABQAUAFABQAUAFABQAUAFABQAUAFABQBXd8t7IsBFmb2pGHsR31Paei9tMrrc38CspYPnPefeSXFTNJMxZjwHJRyCjkKtOxR9mIJd2QRu1I5ZY7jw9yM1wOZsT8qHGXZFobXLEnhE5gjgk98Mx6spt5Cs01cdiiXhseuX8WixbPiwMuiJET0tr86pumup0q69HZ7iiyxbqbEhTEPKkYXIlhbq1/yq0ZNvlidRRVXjZHDYvtTFEuTYkdn6VWcuTdRDbEsm5W9UYUYd82lyr8QFJ4HmLG9MptXunI8S0MnN2w+qL4DWk4R7QAUAFABQAUAFABQAUAFABQAUAFABQAUAFABQBGbx7aTCYd5pOCjQc2Y8FHf+tWjHc8EN4R8y707ekxMryyNd2PgByAHIAU22e1bYlYruyCjjvx86zpepccJiVXgL9tMVij0RVxydjaZ6Vf8RIjYj044HiKPPz1RO08sh1Gh6ioflyJTkuSybsb2GD1kczEhgMr8bW5HsrDdS17h1tHrVuSvfHqSf8AbsfH1qW/EKybLOmGeiWr0uM719ya3VxYSX1pGh+lqmt4lllNTV5tb29y37P3rGTL6woAWCDKNVucvtMCDp06VsVyZyLPD25Zxn1+Y+3c3raXEeof2gwJVrAG41s1tDpfWohdme0TrfDlVV5q+qLjWg5AUAFABQAUAFABQAUAFABQAUAFABQAUAFAGF+mbeEy4r9nU+xALHtkYXbyBA86fX7Mc+pV8syxvaakP2mWAIzsEQEkmwA4kmqyZKRpu7nogd1DYqTJf4EAJHex08qxvUt+4h6qS94tUPomwQGokbtMh/Kqu271J21+g3xnojwhHsNKh/Fm+TCo8+5deSdlbKjtv0TTx3MDrKPsn2W+tjTI6tfnWCrp/tZRdo7NmhbLNGyEcmBHkedaYzjJZTFOLXUZFD0q2Co8jx00a2WRgOl6rKuL5aNFerugtsZPBoWycZmiU30Kg/Kud7smmexpatrjNd0W/wBGmEL4ppT7saEX++5Fh/KG8xTtKm5ORzPG7VGqNa6t5+iNQreeYCgAoAKACgAoAKACgAoAKACgAoAKAM2359J4wzNFhVV3XRnb3Aw4gKDdiPLvpqq9ndLoU3c4Rm//AJs7SDZhMvcY0t5Wv86U2i5WMdjXmkeSQ3d2LMfvMbmrkDGT2RpxNUfBJonoa3b9bM2JkHsxaL2yEcfAH51j1MuNg6pdzYJ8RNmKQooA4vITlv8AdVdT5ikKSQxrI0mkx6e0v7NN9yzxk9zFmHmKupplWhfYO8KYktGVaKeP/iQvbMoPAgjRlPUVfBUmGjBqrimSpMa4rZscgtIiuOjKCPnVfLS6Ft7KPvtuRhzhZvUYeNZQhZSqgG41sLdbUtWThNZfAxJTTWDCcMuYEc660I7uDE+CY2Htj1X7qThfQ8hfr2Vjv07byup2vDvE1RHy5rK7fA+kNyIY1wcXqwNRdjxu97Mb89R5WptCWxYMGunKd8nJ5/jsT1OMgUAFABQAUAFABQAUAFABQAUAFAERvbtE4fBzyr7yocv4m9lfmRV4R3SSIk8LJ8ybVN61anpgVUQ6LrasKXI4ejtp2MLLIyN4YzI4AFySAB1JNgPOkN92WSzwbTisU2yMDDGijNlDsQRrJcF1Knip1FxqNNK56/qybZp91YEcB6RC7MMQHwqsQYS8ZOZWsLZjYaHW/Sq2aeWMxLV2x/Mi8RYmRGAkIZW0DgW1PAMO3kay7nHqOcYyXsjx9mxySxzMP3kdwrA2NmGqm3Few9K11zyZpIk6cUCgBOaO4qk4bkWjLB89ek3dc4LE+tjH7mUkjoraXX8xTtNa+j6oi6OfaRVp3BW9dGySccmZLk370I7QWTZiqPeikdGHec4+TCs0S7L/AFYgKACgAoAKACgAoAKACgAoAKACgCm+ljFqmz2DEAu6Ko6nNmPyUmm0f9iKWe6zAdoiteoWRdZHomt6yRjyObE8TJrlFVsll4QJGl+iPdEu4xco9hT+6B+Jvt9w5VztTbn+nH6miqOFuZszQKR7QB7wDVFHgs2ZP6SNkzwStOYRisOQRrqYRlsFC65VvrcCt2nvjXDa4p/P9jJqKJWy3KbXy9fX4kpuPNiHhMbDPCTaJibshAVirHmBfQ9lqR4lpoQsezjOOPms/oX8O1E51KU+vKz64bWfqaHCKx1o1SHFaRQZqjIYC9GQK/vhshMVh3hce8ND0YagjxrPZPZJSQ6CysM+aJlKZkbirFT3g2NdWMsxMjWHg2L/APngnJix8OaM+Nm/K1QuodjYasQFABQAUAFABQAUAFABQAUAFAHGYnhw6/pUAfP3po2izbRKFmyRooAJNgzXJIHInTyq6e3APko5xF+JprtyuSu3A3kn6Upz9C2BTY2AaeeOJfedgvdfifAXNJnPbFyZaK3PB9QbKwiwxJGgsqKFHcK5tSzyzW/Qeeup+Suw7Vwakq44E4MGie4iqCb+yANTx4VRxyRkXValRwQ2cySWqs54JUcjVp6zStHKBGbX2a01mjnlhlUeyyt7P8cZ0YfOr1288lZRG+zNsmWBmmASSIsko5Bk4kfdIsw76pqOpetHzfj5s8sjjgzs3gWJ/OuvBYikYpPLZ9F+h7d5sJgc0ilZJ29YVPFVsAgI5Gwvb71XXqQy9VJAUAFABQAUAFABQAUAFABQAlfMewfM/oKjqSK1JB8/+nPZbJjhLb2ZY1IP3kJBHllqz5QGZUsDygDUPQ3sAmRsU40W6R35seJHcNPE1g1lv5EaaIfmNmt7NUq90Z3GUjGmD0kOcPRkXMeBwLDmaNyXBnafU9kewqJySQRWSMxuKyqzG5ABNhxPYB1rDOeWaYxKjPvFhvWFMU8kT/eJVF7M0ZKg95vTZaS1LdjKIjqoJ7VhMldkY8ZgqSetiYFo3vf3SAVzfFxFjWdpxfI54nHcig+kPeAQDEQxsC+IkzPY+6oRFt3nLr31toh5sk30Qmx+VH4voUjcXFQxY/DPiAphEnt5hcC4IViOisVPhXTMB9XowIBBBB1BHAjvqxB7QAUAFABQAUAFABQAUAFAHLtYE9BegDjDrZR3fOoXQlitSQZ56boYzgA7/wDEWRfV/iNwR3Zb+VWi8AfP4gDcNKsoKXQrnB4mHN+3h/sUuUXHksuT6V2JgVhgiiUABEA0621PnXn5tyk2zopYWCbh1FbKnwJlwxDGKFUseQJ8qtN4L1tt4IHC7zKArSxvGj6q2jKR2leB7KpsmuWbJaOUm4wabXVdyeusqZ424jRlP+/KomsrKMfMJbZL6MRxOMC2DG2nHkbcf+1Z5zb4ZeEO6O/U5lN+BH1qVXlZI3YZm+29ysQspbDOJIWN2he1xe9wpOmt+etdTS+KSr2ws91cY7Y+RztV4bC3dOCSm+c98/MqG8ay7NeMRsQTCBlZy3qnNsxQXsL208aVGVeobwsL9zW4zpim3kpckjSMSxLMeJNa4wSWEZ5ScnmR4y5bVboyptvoe3kZ4/2ZmPsLmjN/guAV8CR4GnSisJoEzVYZzoG58DyP6GlE4HFBAUAFABQAUAFABQAUAcypcEdQRQwE8I90F+PA940NVj0JfUWqxBm3puwzPgQw4RyK57rMt/8AFVl0YGCQYjKaIT2MiSyS2yQsk8K/alQf4hU6myLrbXUmqL3I+g9qyGNBIOCsCw6pwPle/hXnGuDqV4k8EjhJQbWNwdQabTMTZEdSIGBB5itbSaEp4ZS9ycWgEuDxAGUsQubhe9ivYdLjxptMkuH0Ox4lVJ7dRX1ws/yLTbOxWALtABLhycxU+8o7uPiL8KiylrmIuN+n1aSte2fTPZk7EY5kSUAEEZhfWx/UVl8pPkxvdXJwYqZgBV+EiNjZF7U2ksMbyNwUX7zyFY58vgdGGXg+dN4tqNiZ3kY3udO6uvRV5ccGG+3fPjougigCCtixBfEz9RFzmW9UfKySax6E93pvWnEOjJGqMoLAjMzFeF+IAHGrZxDBHc2eZQEPd8+XzpbLLqLpwF+NSQe0AFABQAUAFABQAUAFADaT2GzfC2jdh5H8qq+HknqODViCI2vh1mR45FBBBVl6g/lUxfJJ8376bqSYKUggmJj7D8iOh6MKJR7kCO4cWbaGGH94D5An8qzah4rYyr3kfScsd1seB0Ncxr2TUn7RA7MmMEn7O59k6wsea/ZPaPpWdPDNU471vX1LLDLW2qzJilEr+292C7mWEqGbV0b3WPUEcDTvkbtNr9kfLsWV29Ud4PZ2LtleZkTsbObdhI+pq2+S4TKWW6bOYwy/sSeFwiQx5Eva5Nybkk6knxpMppCHOVktzGONmCgsxAUakmkTsyPguyMb9Im+Hrz6mEnIDqeprTpqHnfL6CdRcorZHr3/AIKGproGAWigeRgoBJOgAFye4Cpw2Qbd6K/RyYbYnGIM9v3cTAHJf4mHDN2cqsBqhIGnkBVQPBGSbt4D9etBIrUkBQAUAFABQAUAFABQAUAeMtxY8DQAjDdTlP8ACeo6d4qq44JfqI7ShuuYe8vDtHMVL+AJkFjMLHMhWRQ6NxVhcU1PKyD4KtgdycNhsbDLDnBu5ylrqPYI0vr8XWsOve2vC7s06eCeZehoAS61kUcxDOGRO0sAsq5W7wRxVuRB61iksM1VzceUR0O03g9jEAlfhlUXUj74HA0RbQx1qfMPsTMG14mFxIhHYw/WnxuM8qJLsI4neGBeMqk9FNz5CrSuyEdPP0Kftn0m4WO4QmRvlVY0WzfT7l35cPel9uTMd5d858Yct8qclFbqdJGHL5Zns1Ta2w4X6iW7W60uLkCRqPvOeCj8zW6Udi5Rkjya3sn0P4RADM0kjc9cq+Sj86jJJctibuYXC/8At4EVuoF28XOtDYEzlJ4m3d+tQB0qAcKkg6oAKACgAoAKACgAoAKACgAoAKAOJEuO3l31DQHBa6/740JklfAszL0Nx41aHVotL1GcBz4s9I4wP4nNz8lFYPEHlxj82a6Vipv1f7FkRdKrFcCG+RtiYqz219xsJDMr1rJgfkZSbIgJuYkJ/CKMl1ZNdzqXBr6tkRVW6kCwA4g0J4ZGW3yfM2NgaN2RhZlJUjtBtXfjJSSaOZJYbRzhgS6hRckgAdSTYVZPHJB9MbhbvrhcOoI9sgFz2kVZycvaZPThFtyX48OlQVPWYKNSAPKpATjxkbGyuhPQMCfK9ThgL1ABQAUAFABQAUAFABQAUAFABQAUAcq4PAigBGY2PYfr/wBvpUdySs7RxqRMzubDLfvtyHbVlxLPwLxi5YSPN2cO2UyOLPKxcjoD7o8BauPZZ51zkunY22YjFRXYsYFaUZAIoayGRrNh+lZbKe6HRmNHQisrg0OTTOCKqSZ56QtwDiWOIw1hKffQ6B+0Hk31rbptTs9mXQVbVv5XUq/o43Tl/b19fGyCIZrMLe1cZbcjzNdKMoz915Mu1x6n0Fgl0udFHDttxPdTmUZE7S24W9mA2HOTr+AcPE/1rTVR3kZ5244RByQhtXu56uSx+da0kughyb6jKdoAbMIwemgP61fDIWexIbN2xLD7jGWPnG7XIH3HOt+w6d1Is08ZdOGNhc11LhszaUc6Zoze2jA6Mp6MORrBODg8M0pprKHlVJCgAoAKACgAoAKACgCB2jt+xKwgEjQufdB7B8X0rRXQ3zIVO1LhEFi5S9zM5YcTmNlA/CLCtUYRj0Qhzb6jXDwxsoYIBfgbWPYdNaYyuWSOCxDowBkcre2VmuL9hOvzrJqK1t3JD6ZtvDFMTgUklDOuYpqt+RPO1cTxCbyoo6mnbSeCawaUiiPcixjutQkKACoATeMGqSgmWUsDOeC1ZLKsD4zyNqzjCM27j/UxO49+2RPxvw8uPhXa8Jp3yMmqmoxKrsnbGKxBMTzMYIwM4soznkpYC9tLkXr0VlFcZeyuTlqyW3nuO33liV2RgwymxOW44X5Vns1FVc9knhmmrQX21+ZCOUSmHxSSLeNgw7Dempp8oyyhKLxJYIva+yVmFiNeTcwf98qvOMZx2yJpunTNTiVT+zMrFHGVxzUkBh1Wxrgaiq/Ty4k8dj2Wis0mthlwWe6Hey3lw0wmhkcPbKcxLKy9GU8fypD1Nz6vI+XhOlfRY+TL9sXf9T7OLUR/3i3KfxDivzFNr1GeJLBytX4RKtbq3lfqW7Z+0Yp1zwyJIp5owYfKtJxx1QAUAFABQAw2zteLDJnla3QDVmPQCqTmoLLHUaey6W2CyU2DeybGFwqCKAaFsxLsea34AdbVp0kVYt7XyK6+r8PLy92X3+A12nteKAWJu3JF4/0Fa7LYVrMmZdPpLdRLFaKvtHGy4gqHOVGdQEB6n4jz0vXPhq53WqMeEd6zwyrSaac58ywWaTHAaDlXaUDyrkRUu1M+JjUGyxkFu120HkPrVbas1y+Q2uW2Ufiy+4bUk9TXj9TLfaduCxEl4lsKfCOEIk8s7q5AUAFABQBzIt6pKOUSmR80VjWGyvDNMZZM+30x+aX1Y4RjMfxEWHkL+deo8DqxU5s5niEuVEbbCXJhQ3OQlye/h8q6S9qWTHZxwRkUBYGQ/GxI7uA+QrzfiPt3tr5HuvBoeVplF9XyJxFo2zxnK3ZwPYw5is1OonS+H9DVq9DTqY4kufUu2xscJ4lktY6hh0YaGvR1Wb4KS7ngdRS6bZVvszraOzklWzaEaqw4qeyryipLbLoRRfOmanB8kE+Cmj0MQlH2kYAnvVq50/D+fZf3PRVeOwa9tNMBDIwIGGYX5uygfI1SPh8s8tDJ+N044y/od7OwRwoQwt6uVeLL7ra3yuvBl5a11lRFw2s8xPUN2OS79jTtg7WXExBxow9l1+y3Md3MHoa5ltbrltZpjJSWUSVLLBQBBb1bxrhEGmaVvcT/AOzdFFKttUF8TZotHLUzwui6syjaeKmxEgZ2zSucq9BfoOSjWslVcr7En/qPS2yq0Gnbgun6sm9pYgYPDpFF759le/izGu7dbGirPpwjyGj08tbqMSfXlldwsNySbljqWPEmvPynK2W6R7iqmFENkEO8Qtmi/ET5Kf1FdPw2GbTieOW40zXq0dzT5VLHgAT5V6LoeMSy8EUAREzH3mBY97f7FW6Vtlk91yS9UjXdkJZEBNyFFz1NhXz+D3TyeinwiZFbzKe0AFABUAFABUgRu29oR4eMySsABwF9WPQDmar5Lse2KyxkX37GN7RnZllkf3pLsey40HgLV67TU+RQoeiORbarb8rpngnJ0IwKZeUQ/wAtLgyPz8+o7fDgwxFNVyLw7q83YueT3GlmlwRGOjsOFydFHMmlKl2S2xNlmojVBzk+ETWzSIIVQ+9xb8R1Nekoo2QUfQ+faq/zbZWerB9pmtHlmbccjahqfLDcKJtS9V8sncNMViLmmRiVbJrcHFMMa6fC8AY96PYHyY1z9clhM2aZ+yzRq5xpOJpAqlmNgoJJ6AC5oZKTbwjIcbI+KmeZ+B4X4Kg4Dy17ya57zZLJ7CiEdLSoLr3+YvsDA3YzEae7Hf7PNvGu1pNP5ccvqzzPjGt86flx6L9xpvjEc8L/AA2ZT2E2I+lK8ShKVWV2YzwC2ML2n3Rzs7CE1yq4nqLbUhtipQ05y6rGuW/VjYny0rveG1YTmeS8b1G5qv6sjcRPmQR82lIP4VN/0rpdXg46W3MvgOZo8yleotWhrKwZYS2yUvQtWxt9Aiqs8T5gLZkGYG3O3EV5Sfgt1c/Y5R3vxtM45zh+hLNv/ByjmP8AAB9TTV4be+wl6ipfmEW9IC/Dh5D3sg/OmLwq59Wij1dXqNJfSK2YKMNqQTrIOA7lq68JnnDkH4qvbnk4O/0/LDxjvkP/AOaYvB/WRR62HoIyb9Yo8EhX+Y/pVl4Ou8iPx0f7RliN58Y/GYIPuIB8zenR8KpXXLFy18uyREzEsc0jNI3V2JPhfQVuq09da9hYM9moss95kbtJrqwHQ/SmS6MK/eRbtizqcFE7agIAfA2rBFjpr2mOV2SygiKVkU/DYMB3A8KRZRXN5aNlPiFtcdvD+Yznw6RG92eQ6AnViTyVR9BTaaa61lLAnUau7UPEn9OxKbP3QxUwzOVhB5MMz27VBAHnVJ62K4islI6b+5kivo+64p/CNQPnek/jrPRF/wAPAYbR3IxEYvE6zAfDbI9uy5Kk+VNhr/7kVlpU+jK2OJBuCDZlIsQRyI5VvhNTWUZJwlB4aOl41YqXP0e7MN5MSeDgRx9qKSWbuLf5a5Ots3S2rsdCiG2JdqxDijb+7df/AIEVsmYLO1iTlbiq27LXPbamPTSnU2huluhC+O4hY4PWgKAUhHG4s0nZbkv1q2m0m3mRs1viSWVB5b7+ny+JJSTKo6W5V0VFnn2yOx2LR1KsAQdLGmKv1KqxxeUQpwoAIWWUJ9nMPK9r0n8DVnODf/y2o24z9ThIlUWUWArbGKisI5spyk8yfJDLERi3Pw5cw7zYH6VWCfmfAZOX9FEoDWkyBQSANQAE0AMc15z2J9TVfz/Qd0q+o7LVcUc3oA6vQBzI2lBKIjFyVVsfFEluvjrgYM3uZQ4/6Y9o/MDzrBJbZND5rK3F/kawvUJCSV3N2UCv7VILu/8Awwfgj1AI7W4k9LVi1Nu57V0RsqhtXxHGL228jFMLlsps0rC63HEIvxEdTp31xrtZh7YcnQr06S3Wfb+RudmStq2Jnv8AdYKPJRSFO6XcZurXSKF4sPio/cxGf7sqg3/iUAimxsuXfPzKPyZdY4+RXt9VV09c6+pxEdrgkZZo72IVviIvcc9DXT0GsfmbWsfD+DPqdLmvKeV6+nzKniQ2U5eP+9B2nh4135Pg49a9pG14SIKiqAFAUAAcBYcBXn28s6YrUAZDhseblm4sxY97Ek13Iw9hJHNnL2mLy7T6VKrIchi0zuwRVZ3PBVFyf0HadKmUoVrLJhCU3wTeE3Lxbi7+riHQku3iF0+dZJa+K91D1pfVnWK3GxKrdHikP2dUPgTcVEdes8ol6VdmVyVGRikiMjjirCx/qO0aVuhZGazFmadcoPDIm/8A6h/wL+dMh7zCf/WvmOVcU0Rg6vQAUABoAYwn9+/4Vqn5x0v+tfMdmrij2gDy9AHEx0oJRDYk61SRpiSm6swGIzEC4j08TSLPakWfEPqWzbeMth5GHJD9KTjHJWPLSLvtyT1eHjij9kyZYwR8KZfaI7coPnXntXa4Vt92dfTQUp5fbk82bAqgKosFFgOyuVSlk0WtvkkgK3roZT2pAbbT2dHPGY5VDKfMdoPI1KbTyiYyaKhu/uoy4vLKwaOEiRSeMn2Lj7p1PcK6a8Q8yHl/m7/IRLSqD8yPR/oaJSACgDH9u4Mw4maMjTNmXtR9QfA3X+Gu3pbN9aMF8dss+o1ggaR1jjGZ2NlH1J6ADUmm2WKEdzKVwc3g0fZmDhwEYX35nF2IHtufH3UHK+grz2q1azum/kjq1UtrEego+0p24ZIx0sWPncD5VzJa6T91GlUQXXkQj2+wbL6yJ2+z7p8wT9KiOulnlIu9LHGcNDbenCJjMOzxi08F2APvWtcoeqsBp2gV1tHq1ndH6ox3UNLbLv0ZlJcevJHxRgivRQftfQ5c1/TXwYmmItTslNo6jnoKOIvnoK4DNQAxeULMb63QaAEm4PQVntvrqeZvHBohXKyvEV3JCPDzFbiCW3XLb61jfjWiTxv/AHGLQXPsepgcQeGHkIHHVbjwzXpb8e0SeN36Mu/DrkJOrKbFHB6ZG/StC8V0jWfMQn8Hd/aN8VMAPaDL+JSPmRTa9fprHiM0w/DWx5cSKmp7ZZDiElAsq6lfeHVTxqs1xldgTy9j7k+cQJoWCm6upHmKphSWRfMJcl+/tAT4TDYgf8pgJRzUlSjXHYSD3G9eW8RplGLXozt6WSbx6oe/tKxjMxsPr3DnXHhLa8s1bHLhDqKeZxdUCjlnOv8AKOFaVO6XupJfEW4VR955+R3knPxxjuUn6mrYvf5l9iuaV2f3A4Et78rnsX2R8taPIlL35P6cB5yj7sV9eT1NlxD4Bfqbk+Zqy09a7EPU2vudktF7SksnxKTew6qTrp0psZSr5Tyu6/griNnD4fZ/ySSOCARqCLg9lbk01lGZpp4ZDbzbvJilBvllT3HtyPFWHNTTqbnW8oXOCksMYbr7IOFWeSVB6y9gQb3QKDZT0LXqdXqVJbuyRNNWPZ9RRVytd7vK+pA4/wBFHCvPTbcsy5b7f72OmllccJf79xycEzj94cq/ZU8e9v0piplL3uF6L+Svmxj7vL9X/BxNsvDsuQxpbpYVLjX0IVtie7JDYM/s86I7cGZAzHRoXUkXY/ZIH+zVNO/Luw+jH2R82ttL4/Uy6QgGFrj4kPZcm1e2ol7MWeetjlzj9RpPox760yeCkeUSOw9lT4k/uV0HFzog8eZ7BXM1vi9GlXLy/RGivSyn14Rb49yVRc0sskh+zGAv11+deY1H/wBJqZv2MRRtr0NXcXTd7BiwYMr/AGfWkt4gGsD8c1nVTZo/B1/2omMMkMItEir3cT3njXKt1llssyeWOjThYQzxW02EbtJY6H2ALjsHUmoUnOajH7j40rPB6casSHKAptmsBztzqmZylhslVbuof2uQsLnVJQNR8JI59nbypjpays8oqq08pdjjae08pCvYI2gawIBPDMDyPWiqMn06kqpNZIXG7rYeS97Qyfaj9w9CUOnlXT03jOp07Si8r0Znt0kJ84IGXYeIgJsomTrHx8UOv1r1Gk/+k081i32X+hzLvDZ/lGS4eSNsyJJGCdVdGyeYGlbl4no5cwsQv8Jc1icfqWvdWHGOPW4f1SB/ZfO2ZXAJBDR2v1tqDrWPV+IUTzFLLXfsPq0k6n7T/kumzNjpFZ5GzsvC/uoOiAnQDhc61wdkE9xulbKS2r/09m3ijvlTO9uORCw8xpVZXt9CY6Z9ZcfM6wO1vWNaMMW5hgVyfivwqtdk3LC5ZM6FFZlwv3+RNg9a3rPcxfI8Z6hywSkcl6q5cE4GmyMWFaSJiAFIZfwvfTwYNTNJP2XH0ZbURbxL16/Qmq2mUa48i1jzPyXWs+oa249f8cjak85IzZxDF5eTGyk/ZH5E3rBTiUpWdui+RquzFKv06/MeTglSAbEjQ0+fMeBEeHyVKbaUokWMAes1zI2gso95X7eVcx5T5OioR257Cr7xQ2tKCGHFGQkjyBBq3mNdSvkS6x++SvNgsLjn9a5EKcFVQELBTxY2436U1+KaijMIfzgVZp4vHGX6krHsPZyAMUja/Au2a/maw2+Jamb5lJlY6fHCiSLY+KMBUKKPhAsB4CuZO2ybbwx8aWNn2kpNs636XF/KlOE3y0xyrwRzY+IFmDJc+8bi/iaaqrHhNMZsYhPtFQL5hY8Of0pkaJN4wWURk+0lPBr91yB3kaCnrTy9C+EjwYguMwDMOxWP5VPlNPBO6EeMhLtMlFHtZE4EI2Ud7AWqyol/rKrZGTeeWJDEMxyiOVja4XIfd6i/KreTjnK+5O+C7nc2JkGjxyg2uLqfdHE6chUKjPRohWV9hRJJhlvFIC3u3tr4g6eNQ6o+qK+ZWxzeYXzJwFyC6/K170vZD1K74vohvC6xux9cUdgCBFqDfT2lPOnwlLb7Czj1BqUusfuXTd1Y3hRsRnaTW/rA9uJsctsuosa7OnVG1OXX45Ode7FNqHT4Y/8ARxjlBJ/ZvePEZSEX71zbyHGqaiNcnmvr+hFTkl/U6fqO9mYIRLa92OrMeLN1NTVXsRS2xzY5d7UyU8C1EbPLWaUxyiMdoY4gpGnvv8lHE/l40uc3jAyutcyZWN5Hk9f+71/drf8Ame350zTt84Hx27Fn4/4NOrtHGIHbMrSM8UY1CankM2tr9SAK5WslKc3XD0+2TfpoxhFTl0yOcG6tGvC2UadlulTTKLrXyF2qSm/mR2NkeH2lBeLmBqydo6r2UmacOYPj09B0dtnEuH+4g+JhxCi+Rx4XH5g0l2bupdQnB8cELjNkWLepmSNXFmDakaW9k3pFlUJyTl2HxtePaWRnj8bJh09c4heOJbWRxfUixVSNKXDROWVGXLZEnDHcgcHv9EBIzYa8jNcDKpBGlhe+lPn4bbuSUljuR14wxQb4QmMouEJLXvmC2F/vg/SoXh927max9RsapyfGRSTeiPIFTCW4XBReHP2r/OoWhu3cyWB0dLPPOcir70Rg5khs1gthGNB46VRaK9vDYLSvo8jdd7XV2b1OhAF8q5ud+fCmvQT243clno3joxAb0FCzJEwLcRZcpPVhfQ9tR+Bm8JyJen9UwG+MiX9WhS+pFwEB5lba61b8A370v5Kfh+zQ1j34kQFcranhdcgvx1427LVd+HZfvfyKlGKfMRrNvs91tHoosPbsQOgtyq8fDVh5l+hVzS6RE5d95m1ye3qFJbQA1MfDYr83BXzOMbUN8TvfiHy2strHUk5iO61hV4eHVRznkPMl2SQrst8RiHALsWdgFUaAsdBw1tTPw9SxGMVk2UR2wdtr4Rq20tgnD+reKwyRKrPlBUst7mT4he/vDxqdXQ1hxXCXY5dN6nlS7v8A3B1BttkFpUZfvKC6N3Ea+YrHGcl0LypT6McQbYZz7EUrdpUKPNiKsrJlZUxXVolYsSbe0LHvvTlbxyIcFngSklvSZzyXjEbzzhFLMbKBcml5LqLbwiO2QhctO4sZNFB4rGOA7zxqo2xpewu37klu/gxK00rC6lgidojBuf5mYeFdXRV+w5PuZNVPGIrt/knsXiMi34k6AdWPAVqusVcc/b5mWuG94GMkZCPb3mBJPVrVj2va/V/uPUk5LPRfsM8Lh1kw6WupCgAjiCOPz5VmprjOmPqv3HWzlC2XzI1se0JyYjQHRZB7jd/2TSZKUHhjVCM1mH2Ge0Y8HfM6ozHgF1Zu4Lxpe4bDzeiIiLZq4jERwrGka5rsLXNl1IZuFyPhFP08N88F7J+XW5N5LvvVuvFi8K8GVUPGNgAMrr7p05ciOhrt7F6HGVkk85MKTZbxyNHKuWRCVZT1Glx1B5HnWSfDwek0ajbDciVw+EFCWToYwSEeEpirKuZ62DqXWR5g1lwtUcCd5H4iE1RxIciNmiahIzT3dhhLC3Q1dNGScJvseDBv9k0bkQqLH2FF2e3PSo3oYtLPuKYfAKWC5sxJACrqSSdBpU4nJZjFkbaIP+pNGx+j/dB4X9fOuQqLRpoSL8Wa3A20A7TVqamnukZPEdfC2Kqq6IvOLwyyI0bi6sCp7jpWhpNYZyIycXlFGbAT4KT1a3mgbWO5AZTzUE6G3TpXH1NHlvK6M6sLY3Ry+GOxiMQ/uxrGOrtc/wAq/rWbkMQXfJ1GWQj1k6nsyqo8Nb1APD92I6mxCopdmAUC5J4WoKpNvCIjOJyHlYJCDdUJF3PJn6DoKB3ucR6/70JOFHn9mG4T4pbaAdEv7x7RoK00aaVjy+EZ5zjXy+vp/JZ8Lh1jRUQWVRYDsrsxiorCOfKTk8sZbRb97EOVnbxAUD5Max6p+3BfNjql/Tk/kdk1BBEQKDh2bMVF3cEG1hckVhrSlW5fFs2WNq1RxnhIiF2uAoXFgLmAIYi6MD16HsNJy2uRrq5zWN0dJDkwaqL+/KFsFH3TbVqgvzHmx/QkNmwLHisNFHoAJHPUgLYknmSWFa9Cs2/Qz3ybqk38C612DmDPaGy4ZxaaNHH3gLjuPEeFVlFS6jK7Z1vMHgw3bOAkgnmjSRgEkIAOvs8V/wAJFdCrw2qytSWUMfjWprlhvIxO0cQvND4EVWXhMl7sjTHx6b6xQDb8/NEPiaW/DrV3GrxuL6wOX2/Kf+Uv81Vfh93wLf8ANQ/tGj7blLW9WtyL8TS/+PszhsH41xlRE22hOeAjHnV14VLuxb8cn2ijlsROfjUdy0xeEruxUvG730x9jk+sPGVvCwp8fC6l1ET8V1MvzHH7KDxJbvJNaIaOmPRGSeptn70maF6L9lq2JQ2Fo1Mlrc/dXyzE+FGsarq2ruIp9qbb7GxVxzUFACOLwqyKVcXH0PIgjUHtqsoKSwy0ZOLyiOTYEfxPK46F7f5QL+NZo6KpPOBz1U+2F9Bvj9nwlQkUae8CxCjQKb6tzJIFL1GzZsgvsXrnPO6TY2w2AWeYpIoaKNQSpF1Z2uACOBAAJt2ik6OlSk5PsNtscIcdX+xLwbBwyG6QRAjgci/pXRVUFykjI77GsOT+5IAUwUe0AR211t6t/svY9z+z9StZNWvZUvRr9eB9D6x9V+3JxiBmRlvxBHmKRJpxaLw9mSZCnGo8Zw5OR8uUg6HTS4B4isW/Fara7YNbg1PzFys5EMHi2zmGYAOBcEe669R0I5ilkyisbo9B9wHQVBQ73Ww+d5MURow9XF/0wblv4m+Siutoatsdz7iNVPGK126/MslbjGFAGTb+wAY+T7yRse+xX6KK7Xh7/p/Uw6viSZW5IAa3mZSGU2EqGhqmNJIbVRxGqQzmWzIe8fKkTWJxf0Gx5TFQKYVPCKAPQKAPFXUUJEM1L0Uj99N/0k/zNf8AKsXiXSP1J03c0uuUagoAKAI3aMj5rCNnBGlvdvrfMeXKsl/mOWEsr/eo+pRxlvH+9hJtnzMNZUTsVM1vEkfSq/hZNe1L7FvOguiz82PNm4BYVKgliTmZjxZjzPgALdlaaqo1x2oVZY7HljumCwoAKAEcZhxIjIdLi1xxB5Edxqs4KcXF9y0JbWmVr9tyN6uUhJB10DD7Sk6EH5VxLYzreJHQUVJbo9BDGNBILO0bd7C47je4pLkMipx6ZIssqyx/vhIqElQLvLqLZfZvccPKpSb4SGt+y+Mfoibw+zJcQf3imKDmCbSSdlh7i9+p7K20aNt5n09DJO+Nfu8v9EWlEAAAFgNABwArqnPOqACgDH978es2NmZNVXLED1KXzf4iw8K7mghtqy+5z9W8ySIfNW4ynLMKAQ1xCUYLqRCbTUgX6EH51nvXs59DVVLnAl608KksgE1QSe+uqckHoloQF23F3gTDTpJIbRspjkbkt7FSey4A8aRra99WV2K0PbNp9zZMFjo5lDxOrqeakGuEpJ9Dc011HFSQFABQAUAFABQAUAFABQAnPh1cWdVYdGAI+dQ0n1JUmug3Gy4B/wAmP+Rf0qNq9C3mS9WOIoFX3VVe4AfSpwirbfUUqSAoAKAKNvbjZJEnUO0aocgCEgk9Sw18K5FuoslqFWnhZNMYxjDOOxRIcDYBQdAOn9a93GaisJHAknJ5bOxgtfe+X9anzfgRsPf7O+98v61HnfAlV/E8Oyr/AB/4f61Hn/AlV/Ea43YOZWGfl9n+tUndmL4G1ww1yMf/AA3e373l9j/VSvP46DtvJyN1v73/AAf6qr5/wLbRSPdP++/wf6qj8R8A2iy7of33/wAf+up/E/ANg9wW6fEGW4I4ZP8AVVlqu2Ck6s8pl22Ns1ooI5I5MsiCxYLYOoNrOt9a8bOiVWolKuWOen+DqRs3RSksl7gfMoPUA11k8ozHdSAUAFABQAUAFABQB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6615113" y="-1081088"/>
            <a:ext cx="20288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20482" name="Picture 2" descr="http://3.bp.blogspot.com/-JZ3kSPtxkGc/TnYgfNsyvhI/AAAAAAAAAA4/SkVGtkX4JvA/s400/Seven-Dwarfs-11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36" y="2152478"/>
            <a:ext cx="7941502" cy="422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7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5744761" y="1144142"/>
            <a:ext cx="3408781" cy="43396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3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3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31746" name="Picture 2" descr="http://3.bp.blogspot.com/_-snzLnJL_24/SqDmRh22NUI/AAAAAAAABbg/N0IVsyHIkOk/s400/WickedQueen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" y="332656"/>
            <a:ext cx="5813556" cy="596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2905197" y="404664"/>
            <a:ext cx="3312368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קָטַף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מלבן 5">
            <a:hlinkClick r:id="" action="ppaction://hlinkshowjump?jump=nextslide"/>
          </p:cNvPr>
          <p:cNvSpPr/>
          <p:nvPr/>
        </p:nvSpPr>
        <p:spPr>
          <a:xfrm>
            <a:off x="5868144" y="3645024"/>
            <a:ext cx="3203848" cy="22159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שָׁטַף</a:t>
            </a:r>
            <a:endParaRPr lang="he-IL" sz="13800" b="1" cap="none" spc="50" dirty="0">
              <a:ln w="11430"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מלבן 6">
            <a:hlinkClick r:id="rId3" action="ppaction://hlinksldjump"/>
          </p:cNvPr>
          <p:cNvSpPr/>
          <p:nvPr/>
        </p:nvSpPr>
        <p:spPr>
          <a:xfrm>
            <a:off x="3131840" y="3626544"/>
            <a:ext cx="2592288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גַן</a:t>
            </a:r>
            <a:endParaRPr lang="he-IL" sz="13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מלבן 7">
            <a:hlinkClick r:id="rId3" action="ppaction://hlinksldjump"/>
          </p:cNvPr>
          <p:cNvSpPr/>
          <p:nvPr/>
        </p:nvSpPr>
        <p:spPr>
          <a:xfrm>
            <a:off x="144016" y="3626545"/>
            <a:ext cx="2843808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אָכַל</a:t>
            </a:r>
            <a:endParaRPr lang="he-IL" sz="13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01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345040" y="116632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042" name="Picture 18" descr="http://static.divertimento.it/fnts/cartoni/immagini/biancanevegalleria/400/biancaneve01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51" y="692696"/>
            <a:ext cx="3949504" cy="530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0" descr="data:image/jpeg;base64,/9j/4AAQSkZJRgABAQAAAQABAAD/2wCEAAkGBxQTEhUUEhQWFhUXFxwYGBgYFxgcGRgWGBcWGhocGRUYHCggHBwlHBcUITEhJSktLi4uFx8zODMsNygtLisBCgoKDg0OGxAQGywkICQsLCwsLCwsLCwsLCwsLCwsLCwsLCwsLCwsLCwsLCwsLCwsLCwsLCwsLCwsLCwsLCwsLP/AABEIAO0A1QMBEQACEQEDEQH/xAAcAAABBQEBAQAAAAAAAAAAAAAAAwQFBgcCAQj/xABHEAACAQIDBQQHBQUGBAcBAAABAgMAEQQSIQUGMUFRYXGBkQcTIjJCobFSYnLB0RQjgpLhFWOisuLwM0Nz8RYXJDSjwtII/8QAGwEAAgMBAQEAAAAAAAAAAAAAAAMBAgQFBgf/xAAzEQACAgEDAgMGBQQDAQAAAAAAAQIDEQQSITFBBRNRIjJhcYGRFEKhsdEjUsHwFTPxBv/aAAwDAQACEQMRAD8A3GgAoAKACgAoAKACgAoAKACgAoAKAIzb+34MHH6zEOFHIcWY9FXiatGLl0IbwZFvJ6X5nuuGUQp9o2Zz5+yPn301RhH3uSvL6FGxe900hvJLI57Xb9autRFdEVdeerGy7xODcFgeoJH50fivgHlEvs/0hYuL3MRIOwnMPJ7io86uXWJOyS6Mv263pceR1imh9YzaK0dgb2+JTpbqR5UmzYlmLHUwlOSiW2Hep43H7QFKNzUG6eHxD51m8xrqdV+Gqcc1PlevctyOCAQQQRcEcCKcclpp4Z1QQFABQAUAFABQAUAFABQAUAFABQAUAFABQAUAFABQBXd8t7IsBFmb2pGHsR31Paei9tMrrc38CspYPnPefeSXFTNJMxZjwHJRyCjkKtOxR9mIJd2QRu1I5ZY7jw9yM1wOZsT8qHGXZFobXLEnhE5gjgk98Mx6spt5Cs01cdiiXhseuX8WixbPiwMuiJET0tr86pumup0q69HZ7iiyxbqbEhTEPKkYXIlhbq1/yq0ZNvlidRRVXjZHDYvtTFEuTYkdn6VWcuTdRDbEsm5W9UYUYd82lyr8QFJ4HmLG9MptXunI8S0MnN2w+qL4DWk4R7QAUAFABQAUAFABQAUAFABQAUAFABQAUAFABQBGbx7aTCYd5pOCjQc2Y8FHf+tWjHc8EN4R8y707ekxMryyNd2PgByAHIAU22e1bYlYruyCjjvx86zpepccJiVXgL9tMVij0RVxydjaZ6Vf8RIjYj044HiKPPz1RO08sh1Gh6ioflyJTkuSybsb2GD1kczEhgMr8bW5HsrDdS17h1tHrVuSvfHqSf8AbsfH1qW/EKybLOmGeiWr0uM719ya3VxYSX1pGh+lqmt4lllNTV5tb29y37P3rGTL6woAWCDKNVucvtMCDp06VsVyZyLPD25Zxn1+Y+3c3raXEeof2gwJVrAG41s1tDpfWohdme0TrfDlVV5q+qLjWg5AUAFABQAUAFABQAUAFABQAUAFABQAUAFAGF+mbeEy4r9nU+xALHtkYXbyBA86fX7Mc+pV8syxvaakP2mWAIzsEQEkmwA4kmqyZKRpu7nogd1DYqTJf4EAJHex08qxvUt+4h6qS94tUPomwQGokbtMh/Kqu271J21+g3xnojwhHsNKh/Fm+TCo8+5deSdlbKjtv0TTx3MDrKPsn2W+tjTI6tfnWCrp/tZRdo7NmhbLNGyEcmBHkedaYzjJZTFOLXUZFD0q2Co8jx00a2WRgOl6rKuL5aNFerugtsZPBoWycZmiU30Kg/Kud7smmexpatrjNd0W/wBGmEL4ppT7saEX++5Fh/KG8xTtKm5ORzPG7VGqNa6t5+iNQreeYCgAoAKACgAoAKACgAoAKACgAoAKAM2359J4wzNFhVV3XRnb3Aw4gKDdiPLvpqq9ndLoU3c4Rm//AJs7SDZhMvcY0t5Wv86U2i5WMdjXmkeSQ3d2LMfvMbmrkDGT2RpxNUfBJonoa3b9bM2JkHsxaL2yEcfAH51j1MuNg6pdzYJ8RNmKQooA4vITlv8AdVdT5ikKSQxrI0mkx6e0v7NN9yzxk9zFmHmKupplWhfYO8KYktGVaKeP/iQvbMoPAgjRlPUVfBUmGjBqrimSpMa4rZscgtIiuOjKCPnVfLS6Ft7KPvtuRhzhZvUYeNZQhZSqgG41sLdbUtWThNZfAxJTTWDCcMuYEc660I7uDE+CY2Htj1X7qThfQ8hfr2Vjv07byup2vDvE1RHy5rK7fA+kNyIY1wcXqwNRdjxu97Mb89R5WptCWxYMGunKd8nJ5/jsT1OMgUAFABQAUAFABQAUAFABQAUAFAERvbtE4fBzyr7yocv4m9lfmRV4R3SSIk8LJ8ybVN61anpgVUQ6LrasKXI4ejtp2MLLIyN4YzI4AFySAB1JNgPOkN92WSzwbTisU2yMDDGijNlDsQRrJcF1Knip1FxqNNK56/qybZp91YEcB6RC7MMQHwqsQYS8ZOZWsLZjYaHW/Sq2aeWMxLV2x/Mi8RYmRGAkIZW0DgW1PAMO3kay7nHqOcYyXsjx9mxySxzMP3kdwrA2NmGqm3Few9K11zyZpIk6cUCgBOaO4qk4bkWjLB89ek3dc4LE+tjH7mUkjoraXX8xTtNa+j6oi6OfaRVp3BW9dGySccmZLk370I7QWTZiqPeikdGHec4+TCs0S7L/AFYgKACgAoAKACgAoAKACgAoAKACgCm+ljFqmz2DEAu6Ko6nNmPyUmm0f9iKWe6zAdoiteoWRdZHomt6yRjyObE8TJrlFVsll4QJGl+iPdEu4xco9hT+6B+Jvt9w5VztTbn+nH6miqOFuZszQKR7QB7wDVFHgs2ZP6SNkzwStOYRisOQRrqYRlsFC65VvrcCt2nvjXDa4p/P9jJqKJWy3KbXy9fX4kpuPNiHhMbDPCTaJibshAVirHmBfQ9lqR4lpoQsezjOOPms/oX8O1E51KU+vKz64bWfqaHCKx1o1SHFaRQZqjIYC9GQK/vhshMVh3hce8ND0YagjxrPZPZJSQ6CysM+aJlKZkbirFT3g2NdWMsxMjWHg2L/APngnJix8OaM+Nm/K1QuodjYasQFABQAUAFABQAUAFABQAUAFAHGYnhw6/pUAfP3po2izbRKFmyRooAJNgzXJIHInTyq6e3APko5xF+JprtyuSu3A3kn6Upz9C2BTY2AaeeOJfedgvdfifAXNJnPbFyZaK3PB9QbKwiwxJGgsqKFHcK5tSzyzW/Qeeup+Suw7Vwakq44E4MGie4iqCb+yANTx4VRxyRkXValRwQ2cySWqs54JUcjVp6zStHKBGbX2a01mjnlhlUeyyt7P8cZ0YfOr1288lZRG+zNsmWBmmASSIsko5Bk4kfdIsw76pqOpetHzfj5s8sjjgzs3gWJ/OuvBYikYpPLZ9F+h7d5sJgc0ilZJ29YVPFVsAgI5Gwvb71XXqQy9VJAUAFABQAUAFABQAUAFABQAlfMewfM/oKjqSK1JB8/+nPZbJjhLb2ZY1IP3kJBHllqz5QGZUsDygDUPQ3sAmRsU40W6R35seJHcNPE1g1lv5EaaIfmNmt7NUq90Z3GUjGmD0kOcPRkXMeBwLDmaNyXBnafU9kewqJySQRWSMxuKyqzG5ABNhxPYB1rDOeWaYxKjPvFhvWFMU8kT/eJVF7M0ZKg95vTZaS1LdjKIjqoJ7VhMldkY8ZgqSetiYFo3vf3SAVzfFxFjWdpxfI54nHcig+kPeAQDEQxsC+IkzPY+6oRFt3nLr31toh5sk30Qmx+VH4voUjcXFQxY/DPiAphEnt5hcC4IViOisVPhXTMB9XowIBBBB1BHAjvqxB7QAUAFABQAUAFABQAUAFAHLtYE9BegDjDrZR3fOoXQlitSQZ56boYzgA7/wDEWRfV/iNwR3Zb+VWi8AfP4gDcNKsoKXQrnB4mHN+3h/sUuUXHksuT6V2JgVhgiiUABEA0621PnXn5tyk2zopYWCbh1FbKnwJlwxDGKFUseQJ8qtN4L1tt4IHC7zKArSxvGj6q2jKR2leB7KpsmuWbJaOUm4wabXVdyeusqZ424jRlP+/KomsrKMfMJbZL6MRxOMC2DG2nHkbcf+1Z5zb4ZeEO6O/U5lN+BH1qVXlZI3YZm+29ysQspbDOJIWN2he1xe9wpOmt+etdTS+KSr2ws91cY7Y+RztV4bC3dOCSm+c98/MqG8ay7NeMRsQTCBlZy3qnNsxQXsL208aVGVeobwsL9zW4zpim3kpckjSMSxLMeJNa4wSWEZ5ScnmR4y5bVboyptvoe3kZ4/2ZmPsLmjN/guAV8CR4GnSisJoEzVYZzoG58DyP6GlE4HFBAUAFABQAUAFABQAUAcypcEdQRQwE8I90F+PA940NVj0JfUWqxBm3puwzPgQw4RyK57rMt/8AFVl0YGCQYjKaIT2MiSyS2yQsk8K/alQf4hU6myLrbXUmqL3I+g9qyGNBIOCsCw6pwPle/hXnGuDqV4k8EjhJQbWNwdQabTMTZEdSIGBB5itbSaEp4ZS9ycWgEuDxAGUsQubhe9ivYdLjxptMkuH0Ox4lVJ7dRX1ws/yLTbOxWALtABLhycxU+8o7uPiL8KiylrmIuN+n1aSte2fTPZk7EY5kSUAEEZhfWx/UVl8pPkxvdXJwYqZgBV+EiNjZF7U2ksMbyNwUX7zyFY58vgdGGXg+dN4tqNiZ3kY3udO6uvRV5ccGG+3fPjougigCCtixBfEz9RFzmW9UfKySax6E93pvWnEOjJGqMoLAjMzFeF+IAHGrZxDBHc2eZQEPd8+XzpbLLqLpwF+NSQe0AFABQAUAFABQAUAFADaT2GzfC2jdh5H8qq+HknqODViCI2vh1mR45FBBBVl6g/lUxfJJ8376bqSYKUggmJj7D8iOh6MKJR7kCO4cWbaGGH94D5An8qzah4rYyr3kfScsd1seB0Ncxr2TUn7RA7MmMEn7O59k6wsea/ZPaPpWdPDNU471vX1LLDLW2qzJilEr+292C7mWEqGbV0b3WPUEcDTvkbtNr9kfLsWV29Ud4PZ2LtleZkTsbObdhI+pq2+S4TKWW6bOYwy/sSeFwiQx5Eva5Nybkk6knxpMppCHOVktzGONmCgsxAUakmkTsyPguyMb9Im+Hrz6mEnIDqeprTpqHnfL6CdRcorZHr3/AIKGproGAWigeRgoBJOgAFye4Cpw2Qbd6K/RyYbYnGIM9v3cTAHJf4mHDN2cqsBqhIGnkBVQPBGSbt4D9etBIrUkBQAUAFABQAUAFABQAUAeMtxY8DQAjDdTlP8ACeo6d4qq44JfqI7ShuuYe8vDtHMVL+AJkFjMLHMhWRQ6NxVhcU1PKyD4KtgdycNhsbDLDnBu5ylrqPYI0vr8XWsOve2vC7s06eCeZehoAS61kUcxDOGRO0sAsq5W7wRxVuRB61iksM1VzceUR0O03g9jEAlfhlUXUj74HA0RbQx1qfMPsTMG14mFxIhHYw/WnxuM8qJLsI4neGBeMqk9FNz5CrSuyEdPP0Kftn0m4WO4QmRvlVY0WzfT7l35cPel9uTMd5d858Yct8qclFbqdJGHL5Zns1Ta2w4X6iW7W60uLkCRqPvOeCj8zW6Udi5Rkjya3sn0P4RADM0kjc9cq+Sj86jJJctibuYXC/8At4EVuoF28XOtDYEzlJ4m3d+tQB0qAcKkg6oAKACgAoAKACgAoAKACgAoAKAOJEuO3l31DQHBa6/740JklfAszL0Nx41aHVotL1GcBz4s9I4wP4nNz8lFYPEHlxj82a6Vipv1f7FkRdKrFcCG+RtiYqz219xsJDMr1rJgfkZSbIgJuYkJ/CKMl1ZNdzqXBr6tkRVW6kCwA4g0J4ZGW3yfM2NgaN2RhZlJUjtBtXfjJSSaOZJYbRzhgS6hRckgAdSTYVZPHJB9MbhbvrhcOoI9sgFz2kVZycvaZPThFtyX48OlQVPWYKNSAPKpATjxkbGyuhPQMCfK9ThgL1ABQAUAFABQAUAFABQAUAFABQAUAcq4PAigBGY2PYfr/wBvpUdySs7RxqRMzubDLfvtyHbVlxLPwLxi5YSPN2cO2UyOLPKxcjoD7o8BauPZZ51zkunY22YjFRXYsYFaUZAIoayGRrNh+lZbKe6HRmNHQisrg0OTTOCKqSZ56QtwDiWOIw1hKffQ6B+0Hk31rbptTs9mXQVbVv5XUq/o43Tl/b19fGyCIZrMLe1cZbcjzNdKMoz915Mu1x6n0Fgl0udFHDttxPdTmUZE7S24W9mA2HOTr+AcPE/1rTVR3kZ5244RByQhtXu56uSx+da0kughyb6jKdoAbMIwemgP61fDIWexIbN2xLD7jGWPnG7XIH3HOt+w6d1Is08ZdOGNhc11LhszaUc6Zoze2jA6Mp6MORrBODg8M0pprKHlVJCgAoAKACgAoAKACgCB2jt+xKwgEjQufdB7B8X0rRXQ3zIVO1LhEFi5S9zM5YcTmNlA/CLCtUYRj0Qhzb6jXDwxsoYIBfgbWPYdNaYyuWSOCxDowBkcre2VmuL9hOvzrJqK1t3JD6ZtvDFMTgUklDOuYpqt+RPO1cTxCbyoo6mnbSeCawaUiiPcixjutQkKACoATeMGqSgmWUsDOeC1ZLKsD4zyNqzjCM27j/UxO49+2RPxvw8uPhXa8Jp3yMmqmoxKrsnbGKxBMTzMYIwM4soznkpYC9tLkXr0VlFcZeyuTlqyW3nuO33liV2RgwymxOW44X5Vns1FVc9knhmmrQX21+ZCOUSmHxSSLeNgw7Dempp8oyyhKLxJYIva+yVmFiNeTcwf98qvOMZx2yJpunTNTiVT+zMrFHGVxzUkBh1Wxrgaiq/Ty4k8dj2Wis0mthlwWe6Hey3lw0wmhkcPbKcxLKy9GU8fypD1Nz6vI+XhOlfRY+TL9sXf9T7OLUR/3i3KfxDivzFNr1GeJLBytX4RKtbq3lfqW7Z+0Yp1zwyJIp5owYfKtJxx1QAUAFABQAw2zteLDJnla3QDVmPQCqTmoLLHUaey6W2CyU2DeybGFwqCKAaFsxLsea34AdbVp0kVYt7XyK6+r8PLy92X3+A12nteKAWJu3JF4/0Fa7LYVrMmZdPpLdRLFaKvtHGy4gqHOVGdQEB6n4jz0vXPhq53WqMeEd6zwyrSaac58ywWaTHAaDlXaUDyrkRUu1M+JjUGyxkFu120HkPrVbas1y+Q2uW2Ufiy+4bUk9TXj9TLfaduCxEl4lsKfCOEIk8s7q5AUAFABQBzIt6pKOUSmR80VjWGyvDNMZZM+30x+aX1Y4RjMfxEWHkL+deo8DqxU5s5niEuVEbbCXJhQ3OQlye/h8q6S9qWTHZxwRkUBYGQ/GxI7uA+QrzfiPt3tr5HuvBoeVplF9XyJxFo2zxnK3ZwPYw5is1OonS+H9DVq9DTqY4kufUu2xscJ4lktY6hh0YaGvR1Wb4KS7ngdRS6bZVvszraOzklWzaEaqw4qeyryipLbLoRRfOmanB8kE+Cmj0MQlH2kYAnvVq50/D+fZf3PRVeOwa9tNMBDIwIGGYX5uygfI1SPh8s8tDJ+N044y/od7OwRwoQwt6uVeLL7ra3yuvBl5a11lRFw2s8xPUN2OS79jTtg7WXExBxow9l1+y3Md3MHoa5ltbrltZpjJSWUSVLLBQBBb1bxrhEGmaVvcT/AOzdFFKttUF8TZotHLUzwui6syjaeKmxEgZ2zSucq9BfoOSjWslVcr7En/qPS2yq0Gnbgun6sm9pYgYPDpFF759le/izGu7dbGirPpwjyGj08tbqMSfXlldwsNySbljqWPEmvPynK2W6R7iqmFENkEO8Qtmi/ET5Kf1FdPw2GbTieOW40zXq0dzT5VLHgAT5V6LoeMSy8EUAREzH3mBY97f7FW6Vtlk91yS9UjXdkJZEBNyFFz1NhXz+D3TyeinwiZFbzKe0AFABUAFABUgRu29oR4eMySsABwF9WPQDmar5Lse2KyxkX37GN7RnZllkf3pLsey40HgLV67TU+RQoeiORbarb8rpngnJ0IwKZeUQ/wAtLgyPz8+o7fDgwxFNVyLw7q83YueT3GlmlwRGOjsOFydFHMmlKl2S2xNlmojVBzk+ETWzSIIVQ+9xb8R1Nekoo2QUfQ+faq/zbZWerB9pmtHlmbccjahqfLDcKJtS9V8sncNMViLmmRiVbJrcHFMMa6fC8AY96PYHyY1z9clhM2aZ+yzRq5xpOJpAqlmNgoJJ6AC5oZKTbwjIcbI+KmeZ+B4X4Kg4Dy17ya57zZLJ7CiEdLSoLr3+YvsDA3YzEae7Hf7PNvGu1pNP5ccvqzzPjGt86flx6L9xpvjEc8L/AA2ZT2E2I+lK8ShKVWV2YzwC2ML2n3Rzs7CE1yq4nqLbUhtipQ05y6rGuW/VjYny0rveG1YTmeS8b1G5qv6sjcRPmQR82lIP4VN/0rpdXg46W3MvgOZo8yleotWhrKwZYS2yUvQtWxt9Aiqs8T5gLZkGYG3O3EV5Sfgt1c/Y5R3vxtM45zh+hLNv/ByjmP8AAB9TTV4be+wl6ipfmEW9IC/Dh5D3sg/OmLwq59Wij1dXqNJfSK2YKMNqQTrIOA7lq68JnnDkH4qvbnk4O/0/LDxjvkP/AOaYvB/WRR62HoIyb9Yo8EhX+Y/pVl4Ou8iPx0f7RliN58Y/GYIPuIB8zenR8KpXXLFy18uyREzEsc0jNI3V2JPhfQVuq09da9hYM9moss95kbtJrqwHQ/SmS6MK/eRbtizqcFE7agIAfA2rBFjpr2mOV2SygiKVkU/DYMB3A8KRZRXN5aNlPiFtcdvD+Yznw6RG92eQ6AnViTyVR9BTaaa61lLAnUau7UPEn9OxKbP3QxUwzOVhB5MMz27VBAHnVJ62K4islI6b+5kivo+64p/CNQPnek/jrPRF/wAPAYbR3IxEYvE6zAfDbI9uy5Kk+VNhr/7kVlpU+jK2OJBuCDZlIsQRyI5VvhNTWUZJwlB4aOl41YqXP0e7MN5MSeDgRx9qKSWbuLf5a5Ots3S2rsdCiG2JdqxDijb+7df/AIEVsmYLO1iTlbiq27LXPbamPTSnU2huluhC+O4hY4PWgKAUhHG4s0nZbkv1q2m0m3mRs1viSWVB5b7+ny+JJSTKo6W5V0VFnn2yOx2LR1KsAQdLGmKv1KqxxeUQpwoAIWWUJ9nMPK9r0n8DVnODf/y2o24z9ThIlUWUWArbGKisI5spyk8yfJDLERi3Pw5cw7zYH6VWCfmfAZOX9FEoDWkyBQSANQAE0AMc15z2J9TVfz/Qd0q+o7LVcUc3oA6vQBzI2lBKIjFyVVsfFEluvjrgYM3uZQ4/6Y9o/MDzrBJbZND5rK3F/kawvUJCSV3N2UCv7VILu/8Awwfgj1AI7W4k9LVi1Nu57V0RsqhtXxHGL228jFMLlsps0rC63HEIvxEdTp31xrtZh7YcnQr06S3Wfb+RudmStq2Jnv8AdYKPJRSFO6XcZurXSKF4sPio/cxGf7sqg3/iUAimxsuXfPzKPyZdY4+RXt9VV09c6+pxEdrgkZZo72IVviIvcc9DXT0GsfmbWsfD+DPqdLmvKeV6+nzKniQ2U5eP+9B2nh4135Pg49a9pG14SIKiqAFAUAAcBYcBXn28s6YrUAZDhseblm4sxY97Ek13Iw9hJHNnL2mLy7T6VKrIchi0zuwRVZ3PBVFyf0HadKmUoVrLJhCU3wTeE3Lxbi7+riHQku3iF0+dZJa+K91D1pfVnWK3GxKrdHikP2dUPgTcVEdes8ol6VdmVyVGRikiMjjirCx/qO0aVuhZGazFmadcoPDIm/8A6h/wL+dMh7zCf/WvmOVcU0Rg6vQAUABoAYwn9+/4Vqn5x0v+tfMdmrij2gDy9AHEx0oJRDYk61SRpiSm6swGIzEC4j08TSLPakWfEPqWzbeMth5GHJD9KTjHJWPLSLvtyT1eHjij9kyZYwR8KZfaI7coPnXntXa4Vt92dfTQUp5fbk82bAqgKosFFgOyuVSlk0WtvkkgK3roZT2pAbbT2dHPGY5VDKfMdoPI1KbTyiYyaKhu/uoy4vLKwaOEiRSeMn2Lj7p1PcK6a8Q8yHl/m7/IRLSqD8yPR/oaJSACgDH9u4Mw4maMjTNmXtR9QfA3X+Gu3pbN9aMF8dss+o1ggaR1jjGZ2NlH1J6ADUmm2WKEdzKVwc3g0fZmDhwEYX35nF2IHtufH3UHK+grz2q1azum/kjq1UtrEego+0p24ZIx0sWPncD5VzJa6T91GlUQXXkQj2+wbL6yJ2+z7p8wT9KiOulnlIu9LHGcNDbenCJjMOzxi08F2APvWtcoeqsBp2gV1tHq1ndH6ox3UNLbLv0ZlJcevJHxRgivRQftfQ5c1/TXwYmmItTslNo6jnoKOIvnoK4DNQAxeULMb63QaAEm4PQVntvrqeZvHBohXKyvEV3JCPDzFbiCW3XLb61jfjWiTxv/AHGLQXPsepgcQeGHkIHHVbjwzXpb8e0SeN36Mu/DrkJOrKbFHB6ZG/StC8V0jWfMQn8Hd/aN8VMAPaDL+JSPmRTa9fprHiM0w/DWx5cSKmp7ZZDiElAsq6lfeHVTxqs1xldgTy9j7k+cQJoWCm6upHmKphSWRfMJcl+/tAT4TDYgf8pgJRzUlSjXHYSD3G9eW8RplGLXozt6WSbx6oe/tKxjMxsPr3DnXHhLa8s1bHLhDqKeZxdUCjlnOv8AKOFaVO6XupJfEW4VR955+R3knPxxjuUn6mrYvf5l9iuaV2f3A4Et78rnsX2R8taPIlL35P6cB5yj7sV9eT1NlxD4Bfqbk+Zqy09a7EPU2vudktF7SksnxKTew6qTrp0psZSr5Tyu6/griNnD4fZ/ySSOCARqCLg9lbk01lGZpp4ZDbzbvJilBvllT3HtyPFWHNTTqbnW8oXOCksMYbr7IOFWeSVB6y9gQb3QKDZT0LXqdXqVJbuyRNNWPZ9RRVytd7vK+pA4/wBFHCvPTbcsy5b7f72OmllccJf79xycEzj94cq/ZU8e9v0piplL3uF6L+Svmxj7vL9X/BxNsvDsuQxpbpYVLjX0IVtie7JDYM/s86I7cGZAzHRoXUkXY/ZIH+zVNO/Luw+jH2R82ttL4/Uy6QgGFrj4kPZcm1e2ol7MWeetjlzj9RpPox760yeCkeUSOw9lT4k/uV0HFzog8eZ7BXM1vi9GlXLy/RGivSyn14Rb49yVRc0sskh+zGAv11+deY1H/wBJqZv2MRRtr0NXcXTd7BiwYMr/AGfWkt4gGsD8c1nVTZo/B1/2omMMkMItEir3cT3njXKt1llssyeWOjThYQzxW02EbtJY6H2ALjsHUmoUnOajH7j40rPB6casSHKAptmsBztzqmZylhslVbuof2uQsLnVJQNR8JI59nbypjpays8oqq08pdjjae08pCvYI2gawIBPDMDyPWiqMn06kqpNZIXG7rYeS97Qyfaj9w9CUOnlXT03jOp07Si8r0Znt0kJ84IGXYeIgJsomTrHx8UOv1r1Gk/+k081i32X+hzLvDZ/lGS4eSNsyJJGCdVdGyeYGlbl4no5cwsQv8Jc1icfqWvdWHGOPW4f1SB/ZfO2ZXAJBDR2v1tqDrWPV+IUTzFLLXfsPq0k6n7T/kumzNjpFZ5GzsvC/uoOiAnQDhc61wdkE9xulbKS2r/09m3ijvlTO9uORCw8xpVZXt9CY6Z9ZcfM6wO1vWNaMMW5hgVyfivwqtdk3LC5ZM6FFZlwv3+RNg9a3rPcxfI8Z6hywSkcl6q5cE4GmyMWFaSJiAFIZfwvfTwYNTNJP2XH0ZbURbxL16/Qmq2mUa48i1jzPyXWs+oa249f8cjak85IzZxDF5eTGyk/ZH5E3rBTiUpWdui+RquzFKv06/MeTglSAbEjQ0+fMeBEeHyVKbaUokWMAes1zI2gso95X7eVcx5T5OioR257Cr7xQ2tKCGHFGQkjyBBq3mNdSvkS6x++SvNgsLjn9a5EKcFVQELBTxY2436U1+KaijMIfzgVZp4vHGX6krHsPZyAMUja/Au2a/maw2+Jamb5lJlY6fHCiSLY+KMBUKKPhAsB4CuZO2ybbwx8aWNn2kpNs636XF/KlOE3y0xyrwRzY+IFmDJc+8bi/iaaqrHhNMZsYhPtFQL5hY8Of0pkaJN4wWURk+0lPBr91yB3kaCnrTy9C+EjwYguMwDMOxWP5VPlNPBO6EeMhLtMlFHtZE4EI2Ud7AWqyol/rKrZGTeeWJDEMxyiOVja4XIfd6i/KreTjnK+5O+C7nc2JkGjxyg2uLqfdHE6chUKjPRohWV9hRJJhlvFIC3u3tr4g6eNQ6o+qK+ZWxzeYXzJwFyC6/K170vZD1K74vohvC6xux9cUdgCBFqDfT2lPOnwlLb7Czj1BqUusfuXTd1Y3hRsRnaTW/rA9uJsctsuosa7OnVG1OXX45Ode7FNqHT4Y/8ARxjlBJ/ZvePEZSEX71zbyHGqaiNcnmvr+hFTkl/U6fqO9mYIRLa92OrMeLN1NTVXsRS2xzY5d7UyU8C1EbPLWaUxyiMdoY4gpGnvv8lHE/l40uc3jAyutcyZWN5Hk9f+71/drf8Ame350zTt84Hx27Fn4/4NOrtHGIHbMrSM8UY1CankM2tr9SAK5WslKc3XD0+2TfpoxhFTl0yOcG6tGvC2UadlulTTKLrXyF2qSm/mR2NkeH2lBeLmBqydo6r2UmacOYPj09B0dtnEuH+4g+JhxCi+Rx4XH5g0l2bupdQnB8cELjNkWLepmSNXFmDakaW9k3pFlUJyTl2HxtePaWRnj8bJh09c4heOJbWRxfUixVSNKXDROWVGXLZEnDHcgcHv9EBIzYa8jNcDKpBGlhe+lPn4bbuSUljuR14wxQb4QmMouEJLXvmC2F/vg/SoXh927max9RsapyfGRSTeiPIFTCW4XBReHP2r/OoWhu3cyWB0dLPPOcir70Rg5khs1gthGNB46VRaK9vDYLSvo8jdd7XV2b1OhAF8q5ud+fCmvQT243clno3joxAb0FCzJEwLcRZcpPVhfQ9tR+Bm8JyJen9UwG+MiX9WhS+pFwEB5lba61b8A370v5Kfh+zQ1j34kQFcranhdcgvx1427LVd+HZfvfyKlGKfMRrNvs91tHoosPbsQOgtyq8fDVh5l+hVzS6RE5d95m1ye3qFJbQA1MfDYr83BXzOMbUN8TvfiHy2strHUk5iO61hV4eHVRznkPMl2SQrst8RiHALsWdgFUaAsdBw1tTPw9SxGMVk2UR2wdtr4Rq20tgnD+reKwyRKrPlBUst7mT4he/vDxqdXQ1hxXCXY5dN6nlS7v8A3B1BttkFpUZfvKC6N3Ea+YrHGcl0LypT6McQbYZz7EUrdpUKPNiKsrJlZUxXVolYsSbe0LHvvTlbxyIcFngSklvSZzyXjEbzzhFLMbKBcml5LqLbwiO2QhctO4sZNFB4rGOA7zxqo2xpewu37klu/gxK00rC6lgidojBuf5mYeFdXRV+w5PuZNVPGIrt/knsXiMi34k6AdWPAVqusVcc/b5mWuG94GMkZCPb3mBJPVrVj2va/V/uPUk5LPRfsM8Lh1kw6WupCgAjiCOPz5VmprjOmPqv3HWzlC2XzI1se0JyYjQHRZB7jd/2TSZKUHhjVCM1mH2Ge0Y8HfM6ozHgF1Zu4Lxpe4bDzeiIiLZq4jERwrGka5rsLXNl1IZuFyPhFP08N88F7J+XW5N5LvvVuvFi8K8GVUPGNgAMrr7p05ciOhrt7F6HGVkk85MKTZbxyNHKuWRCVZT1Glx1B5HnWSfDwek0ajbDciVw+EFCWToYwSEeEpirKuZ62DqXWR5g1lwtUcCd5H4iE1RxIciNmiahIzT3dhhLC3Q1dNGScJvseDBv9k0bkQqLH2FF2e3PSo3oYtLPuKYfAKWC5sxJACrqSSdBpU4nJZjFkbaIP+pNGx+j/dB4X9fOuQqLRpoSL8Wa3A20A7TVqamnukZPEdfC2Kqq6IvOLwyyI0bi6sCp7jpWhpNYZyIycXlFGbAT4KT1a3mgbWO5AZTzUE6G3TpXH1NHlvK6M6sLY3Ry+GOxiMQ/uxrGOrtc/wAq/rWbkMQXfJ1GWQj1k6nsyqo8Nb1APD92I6mxCopdmAUC5J4WoKpNvCIjOJyHlYJCDdUJF3PJn6DoKB3ucR6/70JOFHn9mG4T4pbaAdEv7x7RoK00aaVjy+EZ5zjXy+vp/JZ8Lh1jRUQWVRYDsrsxiorCOfKTk8sZbRb97EOVnbxAUD5Max6p+3BfNjql/Tk/kdk1BBEQKDh2bMVF3cEG1hckVhrSlW5fFs2WNq1RxnhIiF2uAoXFgLmAIYi6MD16HsNJy2uRrq5zWN0dJDkwaqL+/KFsFH3TbVqgvzHmx/QkNmwLHisNFHoAJHPUgLYknmSWFa9Cs2/Qz3ybqk38C612DmDPaGy4ZxaaNHH3gLjuPEeFVlFS6jK7Z1vMHgw3bOAkgnmjSRgEkIAOvs8V/wAJFdCrw2qytSWUMfjWprlhvIxO0cQvND4EVWXhMl7sjTHx6b6xQDb8/NEPiaW/DrV3GrxuL6wOX2/Kf+Uv81Vfh93wLf8ANQ/tGj7blLW9WtyL8TS/+PszhsH41xlRE22hOeAjHnV14VLuxb8cn2ijlsROfjUdy0xeEruxUvG730x9jk+sPGVvCwp8fC6l1ET8V1MvzHH7KDxJbvJNaIaOmPRGSeptn70maF6L9lq2JQ2Fo1Mlrc/dXyzE+FGsarq2ruIp9qbb7GxVxzUFACOLwqyKVcXH0PIgjUHtqsoKSwy0ZOLyiOTYEfxPK46F7f5QL+NZo6KpPOBz1U+2F9Bvj9nwlQkUae8CxCjQKb6tzJIFL1GzZsgvsXrnPO6TY2w2AWeYpIoaKNQSpF1Z2uACOBAAJt2ik6OlSk5PsNtscIcdX+xLwbBwyG6QRAjgci/pXRVUFykjI77GsOT+5IAUwUe0AR211t6t/svY9z+z9StZNWvZUvRr9eB9D6x9V+3JxiBmRlvxBHmKRJpxaLw9mSZCnGo8Zw5OR8uUg6HTS4B4isW/Fara7YNbg1PzFys5EMHi2zmGYAOBcEe669R0I5ilkyisbo9B9wHQVBQ73Ww+d5MURow9XF/0wblv4m+Siutoatsdz7iNVPGK126/MslbjGFAGTb+wAY+T7yRse+xX6KK7Xh7/p/Uw6viSZW5IAa3mZSGU2EqGhqmNJIbVRxGqQzmWzIe8fKkTWJxf0Gx5TFQKYVPCKAPQKAPFXUUJEM1L0Uj99N/0k/zNf8AKsXiXSP1J03c0uuUagoAKAI3aMj5rCNnBGlvdvrfMeXKsl/mOWEsr/eo+pRxlvH+9hJtnzMNZUTsVM1vEkfSq/hZNe1L7FvOguiz82PNm4BYVKgliTmZjxZjzPgALdlaaqo1x2oVZY7HljumCwoAKAEcZhxIjIdLi1xxB5Edxqs4KcXF9y0JbWmVr9tyN6uUhJB10DD7Sk6EH5VxLYzreJHQUVJbo9BDGNBILO0bd7C47je4pLkMipx6ZIssqyx/vhIqElQLvLqLZfZvccPKpSb4SGt+y+Mfoibw+zJcQf3imKDmCbSSdlh7i9+p7K20aNt5n09DJO+Nfu8v9EWlEAAAFgNABwArqnPOqACgDH978es2NmZNVXLED1KXzf4iw8K7mghtqy+5z9W8ySIfNW4ynLMKAQ1xCUYLqRCbTUgX6EH51nvXs59DVVLnAl608KksgE1QSe+uqckHoloQF23F3gTDTpJIbRspjkbkt7FSey4A8aRra99WV2K0PbNp9zZMFjo5lDxOrqeakGuEpJ9Dc011HFSQFABQAUAFABQAUAFABQAnPh1cWdVYdGAI+dQ0n1JUmug3Gy4B/wAmP+Rf0qNq9C3mS9WOIoFX3VVe4AfSpwirbfUUqSAoAKAKNvbjZJEnUO0aocgCEgk9Sw18K5FuoslqFWnhZNMYxjDOOxRIcDYBQdAOn9a93GaisJHAknJ5bOxgtfe+X9anzfgRsPf7O+98v61HnfAlV/E8Oyr/AB/4f61Hn/AlV/Ea43YOZWGfl9n+tUndmL4G1ww1yMf/AA3e373l9j/VSvP46DtvJyN1v73/AAf6qr5/wLbRSPdP++/wf6qj8R8A2iy7of33/wAf+up/E/ANg9wW6fEGW4I4ZP8AVVlqu2Ck6s8pl22Ns1ooI5I5MsiCxYLYOoNrOt9a8bOiVWolKuWOen+DqRs3RSksl7gfMoPUA11k8ozHdSAUAFABQAUAFABQB//Z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6615113" y="-1081088"/>
            <a:ext cx="20288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8891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now white - snow-white-and-the-seven-dwarfs Phot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111"/>
            <a:ext cx="9144000" cy="619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>
            <a:hlinkClick r:id="rId3" action="ppaction://hlinksldjump"/>
          </p:cNvPr>
          <p:cNvSpPr/>
          <p:nvPr/>
        </p:nvSpPr>
        <p:spPr>
          <a:xfrm>
            <a:off x="4427984" y="-1044377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207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036495" y="620688"/>
            <a:ext cx="4489883" cy="52014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2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694363" y="-10890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32770" name="Picture 2" descr="http://wildhunt.org/wp-content/uploads/2013/03/wicked-queen-685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386"/>
            <a:ext cx="3856983" cy="664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2868059" y="404664"/>
            <a:ext cx="3312368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רָם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מלבן 5">
            <a:hlinkClick r:id="" action="ppaction://hlinkshowjump?jump=nextslide"/>
          </p:cNvPr>
          <p:cNvSpPr/>
          <p:nvPr/>
        </p:nvSpPr>
        <p:spPr>
          <a:xfrm>
            <a:off x="6228184" y="3645024"/>
            <a:ext cx="2736304" cy="22159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דָ</a:t>
            </a:r>
            <a:r>
              <a:rPr lang="he-IL" sz="13800" b="1" spc="5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ם</a:t>
            </a:r>
            <a:endParaRPr lang="he-IL" sz="13800" b="1" cap="none" spc="50" dirty="0">
              <a:ln w="11430"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מלבן 6">
            <a:hlinkClick r:id="rId3" action="ppaction://hlinksldjump"/>
          </p:cNvPr>
          <p:cNvSpPr/>
          <p:nvPr/>
        </p:nvSpPr>
        <p:spPr>
          <a:xfrm>
            <a:off x="3347864" y="3626544"/>
            <a:ext cx="2592288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גַן</a:t>
            </a:r>
            <a:endParaRPr lang="he-IL" sz="13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מלבן 7">
            <a:hlinkClick r:id="rId3" action="ppaction://hlinksldjump"/>
          </p:cNvPr>
          <p:cNvSpPr/>
          <p:nvPr/>
        </p:nvSpPr>
        <p:spPr>
          <a:xfrm>
            <a:off x="216024" y="3626545"/>
            <a:ext cx="2843808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אָכַל</a:t>
            </a:r>
            <a:endParaRPr lang="he-IL" sz="13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36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345040" y="116632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1" name="AutoShape 20" descr="data:image/jpeg;base64,/9j/4AAQSkZJRgABAQAAAQABAAD/2wCEAAkGBxQTEhUUEhQWFhUXFxwYGBgYFxgcGRgWGBcWGhocGRUYHCggHBwlHBcUITEhJSktLi4uFx8zODMsNygtLisBCgoKDg0OGxAQGywkICQsLCwsLCwsLCwsLCwsLCwsLCwsLCwsLCwsLCwsLCwsLCwsLCwsLCwsLCwsLCwsLCwsLP/AABEIAO0A1QMBEQACEQEDEQH/xAAcAAABBQEBAQAAAAAAAAAAAAAAAwQFBgcCAQj/xABHEAACAQIDBQQHBQUGBAcBAAABAgMAEQQSIQUGMUFRYXGBkQcTIjJCobFSYnLB0RQjgpLhFWOisuLwM0Nz8RYXJDSjwtII/8QAGwEAAgMBAQEAAAAAAAAAAAAAAAMBAgQFBgf/xAAzEQACAgEDAgMGBQQDAQAAAAAAAQIDEQQSITFBBRNRIjJhcYGRFEKhsdEjUsHwFTPxBv/aAAwDAQACEQMRAD8A3GgAoAKACgAoAKACgAoAKACgAoAKAIzb+34MHH6zEOFHIcWY9FXiatGLl0IbwZFvJ6X5nuuGUQp9o2Zz5+yPn301RhH3uSvL6FGxe900hvJLI57Xb9autRFdEVdeerGy7xODcFgeoJH50fivgHlEvs/0hYuL3MRIOwnMPJ7io86uXWJOyS6Mv263pceR1imh9YzaK0dgb2+JTpbqR5UmzYlmLHUwlOSiW2Hep43H7QFKNzUG6eHxD51m8xrqdV+Gqcc1PlevctyOCAQQQRcEcCKcclpp4Z1QQFABQAUAFABQAUAFABQAUAFABQAUAFABQAUAFABQBXd8t7IsBFmb2pGHsR31Paei9tMrrc38CspYPnPefeSXFTNJMxZjwHJRyCjkKtOxR9mIJd2QRu1I5ZY7jw9yM1wOZsT8qHGXZFobXLEnhE5gjgk98Mx6spt5Cs01cdiiXhseuX8WixbPiwMuiJET0tr86pumup0q69HZ7iiyxbqbEhTEPKkYXIlhbq1/yq0ZNvlidRRVXjZHDYvtTFEuTYkdn6VWcuTdRDbEsm5W9UYUYd82lyr8QFJ4HmLG9MptXunI8S0MnN2w+qL4DWk4R7QAUAFABQAUAFABQAUAFABQAUAFABQAUAFABQBGbx7aTCYd5pOCjQc2Y8FHf+tWjHc8EN4R8y707ekxMryyNd2PgByAHIAU22e1bYlYruyCjjvx86zpepccJiVXgL9tMVij0RVxydjaZ6Vf8RIjYj044HiKPPz1RO08sh1Gh6ioflyJTkuSybsb2GD1kczEhgMr8bW5HsrDdS17h1tHrVuSvfHqSf8AbsfH1qW/EKybLOmGeiWr0uM719ya3VxYSX1pGh+lqmt4lllNTV5tb29y37P3rGTL6woAWCDKNVucvtMCDp06VsVyZyLPD25Zxn1+Y+3c3raXEeof2gwJVrAG41s1tDpfWohdme0TrfDlVV5q+qLjWg5AUAFABQAUAFABQAUAFABQAUAFABQAUAFAGF+mbeEy4r9nU+xALHtkYXbyBA86fX7Mc+pV8syxvaakP2mWAIzsEQEkmwA4kmqyZKRpu7nogd1DYqTJf4EAJHex08qxvUt+4h6qS94tUPomwQGokbtMh/Kqu271J21+g3xnojwhHsNKh/Fm+TCo8+5deSdlbKjtv0TTx3MDrKPsn2W+tjTI6tfnWCrp/tZRdo7NmhbLNGyEcmBHkedaYzjJZTFOLXUZFD0q2Co8jx00a2WRgOl6rKuL5aNFerugtsZPBoWycZmiU30Kg/Kud7smmexpatrjNd0W/wBGmEL4ppT7saEX++5Fh/KG8xTtKm5ORzPG7VGqNa6t5+iNQreeYCgAoAKACgAoAKACgAoAKACgAoAKAM2359J4wzNFhVV3XRnb3Aw4gKDdiPLvpqq9ndLoU3c4Rm//AJs7SDZhMvcY0t5Wv86U2i5WMdjXmkeSQ3d2LMfvMbmrkDGT2RpxNUfBJonoa3b9bM2JkHsxaL2yEcfAH51j1MuNg6pdzYJ8RNmKQooA4vITlv8AdVdT5ikKSQxrI0mkx6e0v7NN9yzxk9zFmHmKupplWhfYO8KYktGVaKeP/iQvbMoPAgjRlPUVfBUmGjBqrimSpMa4rZscgtIiuOjKCPnVfLS6Ft7KPvtuRhzhZvUYeNZQhZSqgG41sLdbUtWThNZfAxJTTWDCcMuYEc660I7uDE+CY2Htj1X7qThfQ8hfr2Vjv07byup2vDvE1RHy5rK7fA+kNyIY1wcXqwNRdjxu97Mb89R5WptCWxYMGunKd8nJ5/jsT1OMgUAFABQAUAFABQAUAFABQAUAFAERvbtE4fBzyr7yocv4m9lfmRV4R3SSIk8LJ8ybVN61anpgVUQ6LrasKXI4ejtp2MLLIyN4YzI4AFySAB1JNgPOkN92WSzwbTisU2yMDDGijNlDsQRrJcF1Knip1FxqNNK56/qybZp91YEcB6RC7MMQHwqsQYS8ZOZWsLZjYaHW/Sq2aeWMxLV2x/Mi8RYmRGAkIZW0DgW1PAMO3kay7nHqOcYyXsjx9mxySxzMP3kdwrA2NmGqm3Few9K11zyZpIk6cUCgBOaO4qk4bkWjLB89ek3dc4LE+tjH7mUkjoraXX8xTtNa+j6oi6OfaRVp3BW9dGySccmZLk370I7QWTZiqPeikdGHec4+TCs0S7L/AFYgKACgAoAKACgAoAKACgAoAKACgCm+ljFqmz2DEAu6Ko6nNmPyUmm0f9iKWe6zAdoiteoWRdZHomt6yRjyObE8TJrlFVsll4QJGl+iPdEu4xco9hT+6B+Jvt9w5VztTbn+nH6miqOFuZszQKR7QB7wDVFHgs2ZP6SNkzwStOYRisOQRrqYRlsFC65VvrcCt2nvjXDa4p/P9jJqKJWy3KbXy9fX4kpuPNiHhMbDPCTaJibshAVirHmBfQ9lqR4lpoQsezjOOPms/oX8O1E51KU+vKz64bWfqaHCKx1o1SHFaRQZqjIYC9GQK/vhshMVh3hce8ND0YagjxrPZPZJSQ6CysM+aJlKZkbirFT3g2NdWMsxMjWHg2L/APngnJix8OaM+Nm/K1QuodjYasQFABQAUAFABQAUAFABQAUAFAHGYnhw6/pUAfP3po2izbRKFmyRooAJNgzXJIHInTyq6e3APko5xF+JprtyuSu3A3kn6Upz9C2BTY2AaeeOJfedgvdfifAXNJnPbFyZaK3PB9QbKwiwxJGgsqKFHcK5tSzyzW/Qeeup+Suw7Vwakq44E4MGie4iqCb+yANTx4VRxyRkXValRwQ2cySWqs54JUcjVp6zStHKBGbX2a01mjnlhlUeyyt7P8cZ0YfOr1288lZRG+zNsmWBmmASSIsko5Bk4kfdIsw76pqOpetHzfj5s8sjjgzs3gWJ/OuvBYikYpPLZ9F+h7d5sJgc0ilZJ29YVPFVsAgI5Gwvb71XXqQy9VJAUAFABQAUAFABQAUAFABQAlfMewfM/oKjqSK1JB8/+nPZbJjhLb2ZY1IP3kJBHllqz5QGZUsDygDUPQ3sAmRsU40W6R35seJHcNPE1g1lv5EaaIfmNmt7NUq90Z3GUjGmD0kOcPRkXMeBwLDmaNyXBnafU9kewqJySQRWSMxuKyqzG5ABNhxPYB1rDOeWaYxKjPvFhvWFMU8kT/eJVF7M0ZKg95vTZaS1LdjKIjqoJ7VhMldkY8ZgqSetiYFo3vf3SAVzfFxFjWdpxfI54nHcig+kPeAQDEQxsC+IkzPY+6oRFt3nLr31toh5sk30Qmx+VH4voUjcXFQxY/DPiAphEnt5hcC4IViOisVPhXTMB9XowIBBBB1BHAjvqxB7QAUAFABQAUAFABQAUAFAHLtYE9BegDjDrZR3fOoXQlitSQZ56boYzgA7/wDEWRfV/iNwR3Zb+VWi8AfP4gDcNKsoKXQrnB4mHN+3h/sUuUXHksuT6V2JgVhgiiUABEA0621PnXn5tyk2zopYWCbh1FbKnwJlwxDGKFUseQJ8qtN4L1tt4IHC7zKArSxvGj6q2jKR2leB7KpsmuWbJaOUm4wabXVdyeusqZ424jRlP+/KomsrKMfMJbZL6MRxOMC2DG2nHkbcf+1Z5zb4ZeEO6O/U5lN+BH1qVXlZI3YZm+29ysQspbDOJIWN2he1xe9wpOmt+etdTS+KSr2ws91cY7Y+RztV4bC3dOCSm+c98/MqG8ay7NeMRsQTCBlZy3qnNsxQXsL208aVGVeobwsL9zW4zpim3kpckjSMSxLMeJNa4wSWEZ5ScnmR4y5bVboyptvoe3kZ4/2ZmPsLmjN/guAV8CR4GnSisJoEzVYZzoG58DyP6GlE4HFBAUAFABQAUAFABQAUAcypcEdQRQwE8I90F+PA940NVj0JfUWqxBm3puwzPgQw4RyK57rMt/8AFVl0YGCQYjKaIT2MiSyS2yQsk8K/alQf4hU6myLrbXUmqL3I+g9qyGNBIOCsCw6pwPle/hXnGuDqV4k8EjhJQbWNwdQabTMTZEdSIGBB5itbSaEp4ZS9ycWgEuDxAGUsQubhe9ivYdLjxptMkuH0Ox4lVJ7dRX1ws/yLTbOxWALtABLhycxU+8o7uPiL8KiylrmIuN+n1aSte2fTPZk7EY5kSUAEEZhfWx/UVl8pPkxvdXJwYqZgBV+EiNjZF7U2ksMbyNwUX7zyFY58vgdGGXg+dN4tqNiZ3kY3udO6uvRV5ccGG+3fPjougigCCtixBfEz9RFzmW9UfKySax6E93pvWnEOjJGqMoLAjMzFeF+IAHGrZxDBHc2eZQEPd8+XzpbLLqLpwF+NSQe0AFABQAUAFABQAUAFADaT2GzfC2jdh5H8qq+HknqODViCI2vh1mR45FBBBVl6g/lUxfJJ8376bqSYKUggmJj7D8iOh6MKJR7kCO4cWbaGGH94D5An8qzah4rYyr3kfScsd1seB0Ncxr2TUn7RA7MmMEn7O59k6wsea/ZPaPpWdPDNU471vX1LLDLW2qzJilEr+292C7mWEqGbV0b3WPUEcDTvkbtNr9kfLsWV29Ud4PZ2LtleZkTsbObdhI+pq2+S4TKWW6bOYwy/sSeFwiQx5Eva5Nybkk6knxpMppCHOVktzGONmCgsxAUakmkTsyPguyMb9Im+Hrz6mEnIDqeprTpqHnfL6CdRcorZHr3/AIKGproGAWigeRgoBJOgAFye4Cpw2Qbd6K/RyYbYnGIM9v3cTAHJf4mHDN2cqsBqhIGnkBVQPBGSbt4D9etBIrUkBQAUAFABQAUAFABQAUAeMtxY8DQAjDdTlP8ACeo6d4qq44JfqI7ShuuYe8vDtHMVL+AJkFjMLHMhWRQ6NxVhcU1PKyD4KtgdycNhsbDLDnBu5ylrqPYI0vr8XWsOve2vC7s06eCeZehoAS61kUcxDOGRO0sAsq5W7wRxVuRB61iksM1VzceUR0O03g9jEAlfhlUXUj74HA0RbQx1qfMPsTMG14mFxIhHYw/WnxuM8qJLsI4neGBeMqk9FNz5CrSuyEdPP0Kftn0m4WO4QmRvlVY0WzfT7l35cPel9uTMd5d858Yct8qclFbqdJGHL5Zns1Ta2w4X6iW7W60uLkCRqPvOeCj8zW6Udi5Rkjya3sn0P4RADM0kjc9cq+Sj86jJJctibuYXC/8At4EVuoF28XOtDYEzlJ4m3d+tQB0qAcKkg6oAKACgAoAKACgAoAKACgAoAKAOJEuO3l31DQHBa6/740JklfAszL0Nx41aHVotL1GcBz4s9I4wP4nNz8lFYPEHlxj82a6Vipv1f7FkRdKrFcCG+RtiYqz219xsJDMr1rJgfkZSbIgJuYkJ/CKMl1ZNdzqXBr6tkRVW6kCwA4g0J4ZGW3yfM2NgaN2RhZlJUjtBtXfjJSSaOZJYbRzhgS6hRckgAdSTYVZPHJB9MbhbvrhcOoI9sgFz2kVZycvaZPThFtyX48OlQVPWYKNSAPKpATjxkbGyuhPQMCfK9ThgL1ABQAUAFABQAUAFABQAUAFABQAUAcq4PAigBGY2PYfr/wBvpUdySs7RxqRMzubDLfvtyHbVlxLPwLxi5YSPN2cO2UyOLPKxcjoD7o8BauPZZ51zkunY22YjFRXYsYFaUZAIoayGRrNh+lZbKe6HRmNHQisrg0OTTOCKqSZ56QtwDiWOIw1hKffQ6B+0Hk31rbptTs9mXQVbVv5XUq/o43Tl/b19fGyCIZrMLe1cZbcjzNdKMoz915Mu1x6n0Fgl0udFHDttxPdTmUZE7S24W9mA2HOTr+AcPE/1rTVR3kZ5244RByQhtXu56uSx+da0kughyb6jKdoAbMIwemgP61fDIWexIbN2xLD7jGWPnG7XIH3HOt+w6d1Is08ZdOGNhc11LhszaUc6Zoze2jA6Mp6MORrBODg8M0pprKHlVJCgAoAKACgAoAKACgCB2jt+xKwgEjQufdB7B8X0rRXQ3zIVO1LhEFi5S9zM5YcTmNlA/CLCtUYRj0Qhzb6jXDwxsoYIBfgbWPYdNaYyuWSOCxDowBkcre2VmuL9hOvzrJqK1t3JD6ZtvDFMTgUklDOuYpqt+RPO1cTxCbyoo6mnbSeCawaUiiPcixjutQkKACoATeMGqSgmWUsDOeC1ZLKsD4zyNqzjCM27j/UxO49+2RPxvw8uPhXa8Jp3yMmqmoxKrsnbGKxBMTzMYIwM4soznkpYC9tLkXr0VlFcZeyuTlqyW3nuO33liV2RgwymxOW44X5Vns1FVc9knhmmrQX21+ZCOUSmHxSSLeNgw7Dempp8oyyhKLxJYIva+yVmFiNeTcwf98qvOMZx2yJpunTNTiVT+zMrFHGVxzUkBh1Wxrgaiq/Ty4k8dj2Wis0mthlwWe6Hey3lw0wmhkcPbKcxLKy9GU8fypD1Nz6vI+XhOlfRY+TL9sXf9T7OLUR/3i3KfxDivzFNr1GeJLBytX4RKtbq3lfqW7Z+0Yp1zwyJIp5owYfKtJxx1QAUAFABQAw2zteLDJnla3QDVmPQCqTmoLLHUaey6W2CyU2DeybGFwqCKAaFsxLsea34AdbVp0kVYt7XyK6+r8PLy92X3+A12nteKAWJu3JF4/0Fa7LYVrMmZdPpLdRLFaKvtHGy4gqHOVGdQEB6n4jz0vXPhq53WqMeEd6zwyrSaac58ywWaTHAaDlXaUDyrkRUu1M+JjUGyxkFu120HkPrVbas1y+Q2uW2Ufiy+4bUk9TXj9TLfaduCxEl4lsKfCOEIk8s7q5AUAFABQBzIt6pKOUSmR80VjWGyvDNMZZM+30x+aX1Y4RjMfxEWHkL+deo8DqxU5s5niEuVEbbCXJhQ3OQlye/h8q6S9qWTHZxwRkUBYGQ/GxI7uA+QrzfiPt3tr5HuvBoeVplF9XyJxFo2zxnK3ZwPYw5is1OonS+H9DVq9DTqY4kufUu2xscJ4lktY6hh0YaGvR1Wb4KS7ngdRS6bZVvszraOzklWzaEaqw4qeyryipLbLoRRfOmanB8kE+Cmj0MQlH2kYAnvVq50/D+fZf3PRVeOwa9tNMBDIwIGGYX5uygfI1SPh8s8tDJ+N044y/od7OwRwoQwt6uVeLL7ra3yuvBl5a11lRFw2s8xPUN2OS79jTtg7WXExBxow9l1+y3Md3MHoa5ltbrltZpjJSWUSVLLBQBBb1bxrhEGmaVvcT/AOzdFFKttUF8TZotHLUzwui6syjaeKmxEgZ2zSucq9BfoOSjWslVcr7En/qPS2yq0Gnbgun6sm9pYgYPDpFF759le/izGu7dbGirPpwjyGj08tbqMSfXlldwsNySbljqWPEmvPynK2W6R7iqmFENkEO8Qtmi/ET5Kf1FdPw2GbTieOW40zXq0dzT5VLHgAT5V6LoeMSy8EUAREzH3mBY97f7FW6Vtlk91yS9UjXdkJZEBNyFFz1NhXz+D3TyeinwiZFbzKe0AFABUAFABUgRu29oR4eMySsABwF9WPQDmar5Lse2KyxkX37GN7RnZllkf3pLsey40HgLV67TU+RQoeiORbarb8rpngnJ0IwKZeUQ/wAtLgyPz8+o7fDgwxFNVyLw7q83YueT3GlmlwRGOjsOFydFHMmlKl2S2xNlmojVBzk+ETWzSIIVQ+9xb8R1Nekoo2QUfQ+faq/zbZWerB9pmtHlmbccjahqfLDcKJtS9V8sncNMViLmmRiVbJrcHFMMa6fC8AY96PYHyY1z9clhM2aZ+yzRq5xpOJpAqlmNgoJJ6AC5oZKTbwjIcbI+KmeZ+B4X4Kg4Dy17ya57zZLJ7CiEdLSoLr3+YvsDA3YzEae7Hf7PNvGu1pNP5ccvqzzPjGt86flx6L9xpvjEc8L/AA2ZT2E2I+lK8ShKVWV2YzwC2ML2n3Rzs7CE1yq4nqLbUhtipQ05y6rGuW/VjYny0rveG1YTmeS8b1G5qv6sjcRPmQR82lIP4VN/0rpdXg46W3MvgOZo8yleotWhrKwZYS2yUvQtWxt9Aiqs8T5gLZkGYG3O3EV5Sfgt1c/Y5R3vxtM45zh+hLNv/ByjmP8AAB9TTV4be+wl6ipfmEW9IC/Dh5D3sg/OmLwq59Wij1dXqNJfSK2YKMNqQTrIOA7lq68JnnDkH4qvbnk4O/0/LDxjvkP/AOaYvB/WRR62HoIyb9Yo8EhX+Y/pVl4Ou8iPx0f7RliN58Y/GYIPuIB8zenR8KpXXLFy18uyREzEsc0jNI3V2JPhfQVuq09da9hYM9moss95kbtJrqwHQ/SmS6MK/eRbtizqcFE7agIAfA2rBFjpr2mOV2SygiKVkU/DYMB3A8KRZRXN5aNlPiFtcdvD+Yznw6RG92eQ6AnViTyVR9BTaaa61lLAnUau7UPEn9OxKbP3QxUwzOVhB5MMz27VBAHnVJ62K4islI6b+5kivo+64p/CNQPnek/jrPRF/wAPAYbR3IxEYvE6zAfDbI9uy5Kk+VNhr/7kVlpU+jK2OJBuCDZlIsQRyI5VvhNTWUZJwlB4aOl41YqXP0e7MN5MSeDgRx9qKSWbuLf5a5Ots3S2rsdCiG2JdqxDijb+7df/AIEVsmYLO1iTlbiq27LXPbamPTSnU2huluhC+O4hY4PWgKAUhHG4s0nZbkv1q2m0m3mRs1viSWVB5b7+ny+JJSTKo6W5V0VFnn2yOx2LR1KsAQdLGmKv1KqxxeUQpwoAIWWUJ9nMPK9r0n8DVnODf/y2o24z9ThIlUWUWArbGKisI5spyk8yfJDLERi3Pw5cw7zYH6VWCfmfAZOX9FEoDWkyBQSANQAE0AMc15z2J9TVfz/Qd0q+o7LVcUc3oA6vQBzI2lBKIjFyVVsfFEluvjrgYM3uZQ4/6Y9o/MDzrBJbZND5rK3F/kawvUJCSV3N2UCv7VILu/8Awwfgj1AI7W4k9LVi1Nu57V0RsqhtXxHGL228jFMLlsps0rC63HEIvxEdTp31xrtZh7YcnQr06S3Wfb+RudmStq2Jnv8AdYKPJRSFO6XcZurXSKF4sPio/cxGf7sqg3/iUAimxsuXfPzKPyZdY4+RXt9VV09c6+pxEdrgkZZo72IVviIvcc9DXT0GsfmbWsfD+DPqdLmvKeV6+nzKniQ2U5eP+9B2nh4135Pg49a9pG14SIKiqAFAUAAcBYcBXn28s6YrUAZDhseblm4sxY97Ek13Iw9hJHNnL2mLy7T6VKrIchi0zuwRVZ3PBVFyf0HadKmUoVrLJhCU3wTeE3Lxbi7+riHQku3iF0+dZJa+K91D1pfVnWK3GxKrdHikP2dUPgTcVEdes8ol6VdmVyVGRikiMjjirCx/qO0aVuhZGazFmadcoPDIm/8A6h/wL+dMh7zCf/WvmOVcU0Rg6vQAUABoAYwn9+/4Vqn5x0v+tfMdmrij2gDy9AHEx0oJRDYk61SRpiSm6swGIzEC4j08TSLPakWfEPqWzbeMth5GHJD9KTjHJWPLSLvtyT1eHjij9kyZYwR8KZfaI7coPnXntXa4Vt92dfTQUp5fbk82bAqgKosFFgOyuVSlk0WtvkkgK3roZT2pAbbT2dHPGY5VDKfMdoPI1KbTyiYyaKhu/uoy4vLKwaOEiRSeMn2Lj7p1PcK6a8Q8yHl/m7/IRLSqD8yPR/oaJSACgDH9u4Mw4maMjTNmXtR9QfA3X+Gu3pbN9aMF8dss+o1ggaR1jjGZ2NlH1J6ADUmm2WKEdzKVwc3g0fZmDhwEYX35nF2IHtufH3UHK+grz2q1azum/kjq1UtrEego+0p24ZIx0sWPncD5VzJa6T91GlUQXXkQj2+wbL6yJ2+z7p8wT9KiOulnlIu9LHGcNDbenCJjMOzxi08F2APvWtcoeqsBp2gV1tHq1ndH6ox3UNLbLv0ZlJcevJHxRgivRQftfQ5c1/TXwYmmItTslNo6jnoKOIvnoK4DNQAxeULMb63QaAEm4PQVntvrqeZvHBohXKyvEV3JCPDzFbiCW3XLb61jfjWiTxv/AHGLQXPsepgcQeGHkIHHVbjwzXpb8e0SeN36Mu/DrkJOrKbFHB6ZG/StC8V0jWfMQn8Hd/aN8VMAPaDL+JSPmRTa9fprHiM0w/DWx5cSKmp7ZZDiElAsq6lfeHVTxqs1xldgTy9j7k+cQJoWCm6upHmKphSWRfMJcl+/tAT4TDYgf8pgJRzUlSjXHYSD3G9eW8RplGLXozt6WSbx6oe/tKxjMxsPr3DnXHhLa8s1bHLhDqKeZxdUCjlnOv8AKOFaVO6XupJfEW4VR955+R3knPxxjuUn6mrYvf5l9iuaV2f3A4Et78rnsX2R8taPIlL35P6cB5yj7sV9eT1NlxD4Bfqbk+Zqy09a7EPU2vudktF7SksnxKTew6qTrp0psZSr5Tyu6/griNnD4fZ/ySSOCARqCLg9lbk01lGZpp4ZDbzbvJilBvllT3HtyPFWHNTTqbnW8oXOCksMYbr7IOFWeSVB6y9gQb3QKDZT0LXqdXqVJbuyRNNWPZ9RRVytd7vK+pA4/wBFHCvPTbcsy5b7f72OmllccJf79xycEzj94cq/ZU8e9v0piplL3uF6L+Svmxj7vL9X/BxNsvDsuQxpbpYVLjX0IVtie7JDYM/s86I7cGZAzHRoXUkXY/ZIH+zVNO/Luw+jH2R82ttL4/Uy6QgGFrj4kPZcm1e2ol7MWeetjlzj9RpPox760yeCkeUSOw9lT4k/uV0HFzog8eZ7BXM1vi9GlXLy/RGivSyn14Rb49yVRc0sskh+zGAv11+deY1H/wBJqZv2MRRtr0NXcXTd7BiwYMr/AGfWkt4gGsD8c1nVTZo/B1/2omMMkMItEir3cT3njXKt1llssyeWOjThYQzxW02EbtJY6H2ALjsHUmoUnOajH7j40rPB6casSHKAptmsBztzqmZylhslVbuof2uQsLnVJQNR8JI59nbypjpays8oqq08pdjjae08pCvYI2gawIBPDMDyPWiqMn06kqpNZIXG7rYeS97Qyfaj9w9CUOnlXT03jOp07Si8r0Znt0kJ84IGXYeIgJsomTrHx8UOv1r1Gk/+k081i32X+hzLvDZ/lGS4eSNsyJJGCdVdGyeYGlbl4no5cwsQv8Jc1icfqWvdWHGOPW4f1SB/ZfO2ZXAJBDR2v1tqDrWPV+IUTzFLLXfsPq0k6n7T/kumzNjpFZ5GzsvC/uoOiAnQDhc61wdkE9xulbKS2r/09m3ijvlTO9uORCw8xpVZXt9CY6Z9ZcfM6wO1vWNaMMW5hgVyfivwqtdk3LC5ZM6FFZlwv3+RNg9a3rPcxfI8Z6hywSkcl6q5cE4GmyMWFaSJiAFIZfwvfTwYNTNJP2XH0ZbURbxL16/Qmq2mUa48i1jzPyXWs+oa249f8cjak85IzZxDF5eTGyk/ZH5E3rBTiUpWdui+RquzFKv06/MeTglSAbEjQ0+fMeBEeHyVKbaUokWMAes1zI2gso95X7eVcx5T5OioR257Cr7xQ2tKCGHFGQkjyBBq3mNdSvkS6x++SvNgsLjn9a5EKcFVQELBTxY2436U1+KaijMIfzgVZp4vHGX6krHsPZyAMUja/Au2a/maw2+Jamb5lJlY6fHCiSLY+KMBUKKPhAsB4CuZO2ybbwx8aWNn2kpNs636XF/KlOE3y0xyrwRzY+IFmDJc+8bi/iaaqrHhNMZsYhPtFQL5hY8Of0pkaJN4wWURk+0lPBr91yB3kaCnrTy9C+EjwYguMwDMOxWP5VPlNPBO6EeMhLtMlFHtZE4EI2Ud7AWqyol/rKrZGTeeWJDEMxyiOVja4XIfd6i/KreTjnK+5O+C7nc2JkGjxyg2uLqfdHE6chUKjPRohWV9hRJJhlvFIC3u3tr4g6eNQ6o+qK+ZWxzeYXzJwFyC6/K170vZD1K74vohvC6xux9cUdgCBFqDfT2lPOnwlLb7Czj1BqUusfuXTd1Y3hRsRnaTW/rA9uJsctsuosa7OnVG1OXX45Ode7FNqHT4Y/8ARxjlBJ/ZvePEZSEX71zbyHGqaiNcnmvr+hFTkl/U6fqO9mYIRLa92OrMeLN1NTVXsRS2xzY5d7UyU8C1EbPLWaUxyiMdoY4gpGnvv8lHE/l40uc3jAyutcyZWN5Hk9f+71/drf8Ame350zTt84Hx27Fn4/4NOrtHGIHbMrSM8UY1CankM2tr9SAK5WslKc3XD0+2TfpoxhFTl0yOcG6tGvC2UadlulTTKLrXyF2qSm/mR2NkeH2lBeLmBqydo6r2UmacOYPj09B0dtnEuH+4g+JhxCi+Rx4XH5g0l2bupdQnB8cELjNkWLepmSNXFmDakaW9k3pFlUJyTl2HxtePaWRnj8bJh09c4heOJbWRxfUixVSNKXDROWVGXLZEnDHcgcHv9EBIzYa8jNcDKpBGlhe+lPn4bbuSUljuR14wxQb4QmMouEJLXvmC2F/vg/SoXh927max9RsapyfGRSTeiPIFTCW4XBReHP2r/OoWhu3cyWB0dLPPOcir70Rg5khs1gthGNB46VRaK9vDYLSvo8jdd7XV2b1OhAF8q5ud+fCmvQT243clno3joxAb0FCzJEwLcRZcpPVhfQ9tR+Bm8JyJen9UwG+MiX9WhS+pFwEB5lba61b8A370v5Kfh+zQ1j34kQFcranhdcgvx1427LVd+HZfvfyKlGKfMRrNvs91tHoosPbsQOgtyq8fDVh5l+hVzS6RE5d95m1ye3qFJbQA1MfDYr83BXzOMbUN8TvfiHy2strHUk5iO61hV4eHVRznkPMl2SQrst8RiHALsWdgFUaAsdBw1tTPw9SxGMVk2UR2wdtr4Rq20tgnD+reKwyRKrPlBUst7mT4he/vDxqdXQ1hxXCXY5dN6nlS7v8A3B1BttkFpUZfvKC6N3Ea+YrHGcl0LypT6McQbYZz7EUrdpUKPNiKsrJlZUxXVolYsSbe0LHvvTlbxyIcFngSklvSZzyXjEbzzhFLMbKBcml5LqLbwiO2QhctO4sZNFB4rGOA7zxqo2xpewu37klu/gxK00rC6lgidojBuf5mYeFdXRV+w5PuZNVPGIrt/knsXiMi34k6AdWPAVqusVcc/b5mWuG94GMkZCPb3mBJPVrVj2va/V/uPUk5LPRfsM8Lh1kw6WupCgAjiCOPz5VmprjOmPqv3HWzlC2XzI1se0JyYjQHRZB7jd/2TSZKUHhjVCM1mH2Ge0Y8HfM6ozHgF1Zu4Lxpe4bDzeiIiLZq4jERwrGka5rsLXNl1IZuFyPhFP08N88F7J+XW5N5LvvVuvFi8K8GVUPGNgAMrr7p05ciOhrt7F6HGVkk85MKTZbxyNHKuWRCVZT1Glx1B5HnWSfDwek0ajbDciVw+EFCWToYwSEeEpirKuZ62DqXWR5g1lwtUcCd5H4iE1RxIciNmiahIzT3dhhLC3Q1dNGScJvseDBv9k0bkQqLH2FF2e3PSo3oYtLPuKYfAKWC5sxJACrqSSdBpU4nJZjFkbaIP+pNGx+j/dB4X9fOuQqLRpoSL8Wa3A20A7TVqamnukZPEdfC2Kqq6IvOLwyyI0bi6sCp7jpWhpNYZyIycXlFGbAT4KT1a3mgbWO5AZTzUE6G3TpXH1NHlvK6M6sLY3Ry+GOxiMQ/uxrGOrtc/wAq/rWbkMQXfJ1GWQj1k6nsyqo8Nb1APD92I6mxCopdmAUC5J4WoKpNvCIjOJyHlYJCDdUJF3PJn6DoKB3ucR6/70JOFHn9mG4T4pbaAdEv7x7RoK00aaVjy+EZ5zjXy+vp/JZ8Lh1jRUQWVRYDsrsxiorCOfKTk8sZbRb97EOVnbxAUD5Max6p+3BfNjql/Tk/kdk1BBEQKDh2bMVF3cEG1hckVhrSlW5fFs2WNq1RxnhIiF2uAoXFgLmAIYi6MD16HsNJy2uRrq5zWN0dJDkwaqL+/KFsFH3TbVqgvzHmx/QkNmwLHisNFHoAJHPUgLYknmSWFa9Cs2/Qz3ybqk38C612DmDPaGy4ZxaaNHH3gLjuPEeFVlFS6jK7Z1vMHgw3bOAkgnmjSRgEkIAOvs8V/wAJFdCrw2qytSWUMfjWprlhvIxO0cQvND4EVWXhMl7sjTHx6b6xQDb8/NEPiaW/DrV3GrxuL6wOX2/Kf+Uv81Vfh93wLf8ANQ/tGj7blLW9WtyL8TS/+PszhsH41xlRE22hOeAjHnV14VLuxb8cn2ijlsROfjUdy0xeEruxUvG730x9jk+sPGVvCwp8fC6l1ET8V1MvzHH7KDxJbvJNaIaOmPRGSeptn70maF6L9lq2JQ2Fo1Mlrc/dXyzE+FGsarq2ruIp9qbb7GxVxzUFACOLwqyKVcXH0PIgjUHtqsoKSwy0ZOLyiOTYEfxPK46F7f5QL+NZo6KpPOBz1U+2F9Bvj9nwlQkUae8CxCjQKb6tzJIFL1GzZsgvsXrnPO6TY2w2AWeYpIoaKNQSpF1Z2uACOBAAJt2ik6OlSk5PsNtscIcdX+xLwbBwyG6QRAjgci/pXRVUFykjI77GsOT+5IAUwUe0AR211t6t/svY9z+z9StZNWvZUvRr9eB9D6x9V+3JxiBmRlvxBHmKRJpxaLw9mSZCnGo8Zw5OR8uUg6HTS4B4isW/Fara7YNbg1PzFys5EMHi2zmGYAOBcEe669R0I5ilkyisbo9B9wHQVBQ73Ww+d5MURow9XF/0wblv4m+Siutoatsdz7iNVPGK126/MslbjGFAGTb+wAY+T7yRse+xX6KK7Xh7/p/Uw6viSZW5IAa3mZSGU2EqGhqmNJIbVRxGqQzmWzIe8fKkTWJxf0Gx5TFQKYVPCKAPQKAPFXUUJEM1L0Uj99N/0k/zNf8AKsXiXSP1J03c0uuUagoAKAI3aMj5rCNnBGlvdvrfMeXKsl/mOWEsr/eo+pRxlvH+9hJtnzMNZUTsVM1vEkfSq/hZNe1L7FvOguiz82PNm4BYVKgliTmZjxZjzPgALdlaaqo1x2oVZY7HljumCwoAKAEcZhxIjIdLi1xxB5Edxqs4KcXF9y0JbWmVr9tyN6uUhJB10DD7Sk6EH5VxLYzreJHQUVJbo9BDGNBILO0bd7C47je4pLkMipx6ZIssqyx/vhIqElQLvLqLZfZvccPKpSb4SGt+y+Mfoibw+zJcQf3imKDmCbSSdlh7i9+p7K20aNt5n09DJO+Nfu8v9EWlEAAAFgNABwArqnPOqACgDH978es2NmZNVXLED1KXzf4iw8K7mghtqy+5z9W8ySIfNW4ynLMKAQ1xCUYLqRCbTUgX6EH51nvXs59DVVLnAl608KksgE1QSe+uqckHoloQF23F3gTDTpJIbRspjkbkt7FSey4A8aRra99WV2K0PbNp9zZMFjo5lDxOrqeakGuEpJ9Dc011HFSQFABQAUAFABQAUAFABQAnPh1cWdVYdGAI+dQ0n1JUmug3Gy4B/wAmP+Rf0qNq9C3mS9WOIoFX3VVe4AfSpwirbfUUqSAoAKAKNvbjZJEnUO0aocgCEgk9Sw18K5FuoslqFWnhZNMYxjDOOxRIcDYBQdAOn9a93GaisJHAknJ5bOxgtfe+X9anzfgRsPf7O+98v61HnfAlV/E8Oyr/AB/4f61Hn/AlV/Ea43YOZWGfl9n+tUndmL4G1ww1yMf/AA3e373l9j/VSvP46DtvJyN1v73/AAf6qr5/wLbRSPdP++/wf6qj8R8A2iy7of33/wAf+up/E/ANg9wW6fEGW4I4ZP8AVVlqu2Ck6s8pl22Ns1ooI5I5MsiCxYLYOoNrOt9a8bOiVWolKuWOen+DqRs3RSksl7gfMoPUA11k8ozHdSAUAFABQAUAFABQB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615113" y="-1081088"/>
            <a:ext cx="20288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22530" name="Picture 2" descr="SNOW WHITE - snow-white-and-the-seven-dwarfs Phot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9632" y="48988"/>
            <a:ext cx="2232248" cy="676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7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948177" y="-531440"/>
            <a:ext cx="753764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2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694363" y="-10890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33794" name="Picture 2" descr="http://images4.fanpop.com/image/photos/21300000/The-Evil-Queen-walt-disney-characters-21303868-1280-768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56" y="2094482"/>
            <a:ext cx="7171736" cy="430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3" name="מלבן 2"/>
          <p:cNvSpPr/>
          <p:nvPr/>
        </p:nvSpPr>
        <p:spPr>
          <a:xfrm>
            <a:off x="2915001" y="476672"/>
            <a:ext cx="3312368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שָׁאַג</a:t>
            </a:r>
            <a:endParaRPr lang="he-IL" sz="13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מלבן 5">
            <a:hlinkClick r:id="rId3" action="ppaction://hlinksldjump"/>
          </p:cNvPr>
          <p:cNvSpPr/>
          <p:nvPr/>
        </p:nvSpPr>
        <p:spPr>
          <a:xfrm>
            <a:off x="6228184" y="3645024"/>
            <a:ext cx="2736304" cy="22159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זָה</a:t>
            </a:r>
            <a:r>
              <a:rPr lang="he-IL" sz="13800" b="1" cap="none" spc="50" dirty="0" smtClean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ָ</a:t>
            </a:r>
            <a:r>
              <a:rPr lang="he-IL" sz="13800" b="1" spc="50" dirty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ב</a:t>
            </a:r>
            <a:endParaRPr lang="he-IL" sz="13800" b="1" cap="none" spc="50" dirty="0">
              <a:ln w="11430"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מלבן 6">
            <a:hlinkClick r:id="" action="ppaction://hlinkshowjump?jump=nextslide"/>
          </p:cNvPr>
          <p:cNvSpPr/>
          <p:nvPr/>
        </p:nvSpPr>
        <p:spPr>
          <a:xfrm>
            <a:off x="3347864" y="3657100"/>
            <a:ext cx="2592288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דָּאַג</a:t>
            </a:r>
            <a:endParaRPr lang="he-IL" sz="138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מלבן 7">
            <a:hlinkClick r:id="rId3" action="ppaction://hlinksldjump"/>
          </p:cNvPr>
          <p:cNvSpPr/>
          <p:nvPr/>
        </p:nvSpPr>
        <p:spPr>
          <a:xfrm>
            <a:off x="216024" y="3626545"/>
            <a:ext cx="2843808" cy="22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13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אָכַל</a:t>
            </a:r>
            <a:endParaRPr lang="he-IL" sz="13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271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4568238" y="-963488"/>
            <a:ext cx="4493539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239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יופי</a:t>
            </a:r>
            <a:endParaRPr lang="he-IL" sz="239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0" name="AutoShape 14" descr="data:image/jpeg;base64,/9j/4AAQSkZJRgABAQAAAQABAAD/2wCEAAkGBxQSEhQRDxQWFRQWFxcUGBQYFRUXFRQYFRcWFxgTExgZHighGBwlGxccIjEhMSkrLy8uFyI1ODMtNygtLiwBCgoKDg0OGxAQGywlICQsLCwsLC8sLC8sLC4sLCwsLCwsLCwsLCwsLCwsLCwsLDQsLCwsLCwsLCwsLCwsLCwsLP/AABEIAQAAxQMBEQACEQEDEQH/xAAcAAEAAgMBAQEAAAAAAAAAAAAABQYDBAcCAQj/xABGEAACAgEDAgQDBAYFCAsAAAABAgADEQQSIQUxBhNBUSJhcRQyUoEHI0JicpFDk6GiwTNjgoOSsdHwFiQ0RFRzo7KzwsP/xAAaAQEAAwEBAQAAAAAAAAAAAAAAAgMEAQUG/8QANhEBAAICAQMCBAQDBgcAAAAAAAECAxEEEiExBUFRYXGRExQigTKh8EJSYsHR4QYjM0OCsfH/2gAMAwEAAhEDEQA/AO4wEBAQECD8ReLtHoQTq71QgBtnLWEMcDai5JyR/wAic3G9JdFunq1Ovj7fdzzX/p704JGn0t1gHq7JX+YA3f4TrmplJ+H/ANNeg1DCu8WaZjgBrADVk+hdT8P1IA+cOOlI4IBUggjII5BB7EH1geoCAgICAgICAgICAgICAgICAgICBWvHfi6rptAssKmxzsrrLY3HGSx9do9T9B6zlpmI7LcNK3vFbW6Y95n2fnXrHildRY9t7G1rGyx2/DjA+FQeygDAHy/M5JxZLW6/E6fQYufwuPh/L13avV37eY7Pmkat628oKA+QQABgkEfEB8v7JRk663jr9vd6vF/LZeNf8DW77jp1G4mf59vsrvUelPVyeV/EP8R6Tbiz1yePL5fn+lZ+HO7xuvtMeP8AZ1H9Bnj167k6ZqWLVWZFLE5NT9/L/gb0Hoce5lzzX6BgICAgICAgICAgICAgICAgICAgIH5efpWp651TVeZatbIzgh9xNVaPsFdaD8OQMZGSSe+ZyZ0nSk2nUOkdL/RXoaqXqdWtexdpuYjevrmoDhDn15PuSOJXN2qMFYju51139Feu0rF9GfPQdih22gfvIe/0BMluJjUq4rlxW6sc6n4wp+o6jqEJruyCOGresA/RgQCJCMGPe4hpt6ty7Uml77ifMTEf6MWn1IRkup/V21srgZJGVIIZc8jBA4P8/SW94Y7fh2ruO0/D2+sS/WHg7xppepV79M/xjG+lsCyskZwV9R35GRwfYzqlY4CAgICAgICAgICAgICAgICAgIHJPGukp6d1SvV1qrHX12UtQW2q1qGplsJwQAxCqeO57HcZyY3CeO3TKxeGetLqUcBNj0uarEHKq6khghwNwBBGcDt2lU+dNtLdUbYfF3V/s1YsagXIpDvlgPLUOiF1G07mzYoA479xidiO23Mltahrazpej6lpRZqa9ybSyswK3VADOA/fjvnkEYPxDkomdk1raO78z24yduQM8AnJx6ZOBky1gWD9HlwXqOkV1DrZclTA+1rBNykcqykhgwwQVGDA/V/TXZXeixi5UB0sOMujEgB8ftKQQT6jae5MCRgICAgICAgICAgICAgICAgICBzT9IWi87qnTrFVnXSndfgfDUNQ+2hj75srbOM4AycCcnwnj/ijaw0ULWSETG4ZOMkfDgBR+HjsOB3+cq8t0REeGW+hX+9n1HDMpwe4JUjIPqO3AnN68E1i3lode0Bs0eoooADPTaiDsNzowH8ye/znYnuWr+mYh+U7ayrFWBVgSCCMEEcEEHsZc85139EXgDaU6vr3SvT05trBZeWrJHmWHsioRnGc5HpjkO1dCDWtZq7FZPMCpXWwKstNZYqzqfuu5dmx3AKAgEEQJmAgICAgICAgICAgICAgICAgIEFr0Wu9jcAaNUq0uT2WzlFV/wB2xWC59GUD9vgKt4m6XeHqVd1jJvCkaiyg3VsBzuU481MYIIIYEkeoWrJWfaG/jZYme86/8Yn+U6b/AIc0VtVZ+02MzMchS7OKlxgIHblj6k+544AkY+a601m26/5f+o7Ql4clxTWeC9O2vut1dz2hrbnahBtbPmErU1jE4XYQzNgYVq8cuommlJvOoeVmtFJnazavxiAa1U1pXSAKqaa99dZGNrbn+F2UL8JwAMk4zgzTGDHHmd/Rbi4HqOaOqmLUf4p0yp461xBs09i3BfvV2UgOvrkbNu4H5f2mPy8TG6ylSlcGb8DnxNJnxaO9f6/dfvBvif7dWSyGq1Mb6znGDkB0JAypIP0I+hOa9JrPdHNSlLzWl4tEe8LFIqyAgICAgICAgICAgICAgICBh1enSxGrtUMjqVZSMhlIwQR7QIPpF1d4t0dri80lcOG+JkOfLcsp4sUqVLA53Jnjdgd1ry5Fu/aUV0pENtrVB2qypqssse0ngo5rNhJWslMjn4slhwRKbfJtwb1uUvItEuVavqNTPqN6+Zt8l7VIDYN36w8EYJTeE+lI9p6nGiK0mZj/AOPCzY8ubk0rjtqZ3qd67/X2Y/sGlv8A8kQrY/YOCP8AQP8Awmjox38dlv5/1f062snVr/FG4n9/9Ej0XowQ+XWx3WHG9gDjaGP3RjOADx85LpjFE6ZORzs3qeeJzeIhO+Gab6NUtzobKDU6i1NuWDmplY1lywHwH1PB7DtPOz54v2+DVg4VsW5jxK9afrlDkL5m1j2SxWqdv4VsALflKV01mPMJGHCAgICAgICAgICAgICAgIFO8ddXIZNIhwXU2WYPOzO1UPyY7vyrI7GaeNji9/1eGPm5Zx49x7/1KhUdV/6xVRS+w3tZpC4OCKtqtaUxjD7lCqfQnMv5X6qdUR4c4OC9L6v7xE/fvH8nTa6goCqMAAAADgAcAD5YnkPoI1CL8RdYq09Fr22IuK3wCw3MdpwqjuSTgY+cnjx2vbprCF7xFZ2/PHQesGq/zLcutmVtH4lf7x+uefyx6z6zkcbWKOmO8Rr6x7vGvE2jt5idx9Vr1PS3XD05srPxI6ZOQeQTjkH5zx5pMd47w+s4P/EHFz4vw+Vqto7TEx2n6Lr4MFjFBbkP5dh5+9wyqpYe+1v+PMnaZ6Y6nyUxg/OZJ48/o9ly6VYrU1lCCNi9uQPhHH5TxreXuUmNQ2HQMMMAQe4IBB+oM47rb30A+XbZSOEKLai54U5ZbFQfsr9w4HGWPvLaztiz1iLdk/JKSAgICAgICAgICAgICBj1FoRWc9lBY/QDJgcH611+2xrNS4KWak4RfWqmsYHf1+L8ySfabse8dPq3cbhY+fyq4ondMUbtMe9p9vp7fs5z1q3NhHcLx8u3OJ63puOOibT7z/k56xaJ5dorHaNR9oa+p1TsNrO7LgfCWYj3HBM04+Pi7z0x9oebuWsBNEUrHiIcJIW3wH1i8XJpKkNotbC15ClWPJKMeAO5IPHc8c58jmY4wf8AMr4nzHz+SjLxoy9/Eun0eGdZc2DpBVyP1mospZVx6qlLOWI74+HPvPNvy6z4j7qcfBvGt27fJcuk+CdLTXt2brCdzXjNdrMcdmrIKqAAAoOAB68k4rTudy9Ov6Y1DDoWIa6pmLGq1kye+GC2pk4GcJYoz8pTaNN+G02r3ZdMca2g+9OoT+badgf7h/nO0Vcn2WaWMpAQEBAQEBAQEBAQEBA+MMjBgch8ReHWW80tUba0XzFIY7/LYso2KPidl2AMPXKkcnE3UyRfUWjwzY45HGta+C/TM/BzPx5oVS1badux1C/CRgNXhSpx24x/I+09fhZKxukfX/VXx73tWeve4lWrPT6f7uJux9t1+a94lgQOr/oA6F5mqt1jj4aF2If85aDkj5hAf6wTwfV827Rjj27ynR3yeMmQKxrK9mts9raa3A92qZksb/ZeoflIXauNPmBP+1ab/W/y2f8AHE5RLk+IWeWMZAQEBAQEBAQEBAQEBAQKjfpVuvuusGeRShyQVSncCVIOUY2NZyMEgLIWtMT2a8OOJr3V7xB4RGvZ9KrjK1G02MlZdHJ20ViwKG2MVfdyThMZ5zNGHk3raL+8Kc+OtZ1Dgeq0z1s9VqlXRirKe6spIZT74I/sn1VMkXiuWviWRrzQED9R/on6bXR0vTeWQTYvnOwxy9nLA49VGE+WzE+O5N5tmtM/GVtfC4Sl0gQHiGvF+ls9f1tP9Ygt/wDwkb+F2CdXa2myddSP2Vp1Dk8d92nVR+YZv5SNFnJnxC0SxlICAgICAgICAgICAgIFe6l1BrmNNDFa1JW21Tgkjg00n0Pozjt2HxZKRtOl2LF1d58MYC1p6IiL9AqqP7AAJU2+IZ/B1B8g6iwFbNS3nlTkFEIAqrIP3StSrkfiLH1l0RqNPOvbqttyv9Pvhta7KuoVDHmHyrcerhc1v9SqlT/Cs9j0rN+qcM+/hVaPdyBxPdxz218EBFJIAGSTgAckk9gB6mdvetKza06j5jtn6L/BPUdMPPbUHSh+fs20WbzjhrkJCr6dvixxle0+J9T9Zw5L6xU8e/xXUpPu6J/0hajjqFflr/4lMtpj87P2qP8AS+EZA3kyjDyseXxPd2YmE+jAgEHIPII7EH1E0OInxRxUln4LqT9A7ipj+S2Ezk+E8c6tCM+2rprm1F2fKNSoXCljVsZ2LMoBJVtyjI7beeDkQrOl/IpM90yOuU/tl6x+Kyuyteew3uoXJ9szlc1LTqJZtJIGWuEBAQEBAQEBAQEBAgeqa42k00sQgJWy1SQTjg1VMOx9Gcfd7D4uVja2l2LF1TufCPt1aVYprQu4UbaKlBYL2HHC1rxjcxVfnK4jbVa9aQy0eHbNRz1AqK/TSVklG5yPtFmAbe3KAKnJB3jmWRWIZMmWbLNbaqKWchVUElicAAckk+gxJKnL/wBMVOp1XT99VbeWtqv5YX9Z5YV83Wg/EvJGEHIHLeqr307m4o5cRadRHv8AN21Z04F6fT/GfZTaK237T7/RQ7f+jb9HbaVF1uqTN5GVq7PQD2YZ4833BHAOM5zn4b1f1j8zb8Onakfz/wBmilNd5dQ0jErncGHo2MEj94e/v2+gnz1o7rGUjPBnInXgV9NO3T230AnRsQH0/c6cscCzSj8GcbqR9UGcq3rcTmTb9F/PxQtX4JnqWtpenBItW5SqIhybgw7IQe2Dy3YDkkAZnoXvFY3KMIPp7WLmjU/FYgHx4+G5DwLB8/2WHHIzgBlmfFlrkjqq3Y77jUvnTLxpX+zsQNOR+rJIxQT/AN3bP9GeSnoNrLxhRMfL4/8A3KfupvSK+PDefSWab49ENyd20pbCkep0xPFTY/Z4Qn8JJaR4/Nms9ORVNfglOk9Vr1ClqicqdrowK2VOO6WoeVb/AHggjIIM9eJiY3CtvToQEBAQEBAQECL6/qCqJWCVNr+XuHBA2PY2D6ErWQD6E5nJnUJ469VohF0aQ2WeQreVUtat8OA7jJUoh7IFAXJAJ/WDBXuYViJ8tGa817Qn9Doa6V2VKFGcnHdj6sxPLMfUnJMsZGzAhLrftFpQf5GlsN7W3Lg7fmtfr7vx+wwPnc7kdMdFf3TrCQnjpq3qfA2ifVV6zyQtqP5h28JYwzg2J2JBO7PByByZtr6jyIwzh6v0z/XZHoje1kmJJiqp2sxB4bBx7N6kfXjj3GfUyU23AyyIMM8HkdsTsb9hqaHpdNOTRTXXu+9srVN3OedoGeTJ2yWt5k0jPElRcpsJXyjvdl4OywGojPoAGaz60qZq4d4pbv7ux5Qt2ltanJTzMqynjK7vuuhCqxUFhyprdMgEYE9CORWLdNu0p9XxTfg+5vs612HcyDg+u3LAA4VRkFWXgY+EYyOT5fLrEX3HhXDP1To29xqNO5p1KjaLQNwdQc+VemQLU78cEZO0qeY4/KtinXmHJjbL0nr25xp9WnkanHC5zVeAMl9M5A3j3UgMvqMYJ9rFmrkjdVcxpOS1wgICAgICAgQviNhu0wPpazfyptX/AO8jbwtwfxoe/XA36eqtlFrWKVBI3bUc+cQPby0sU/xD3EjSF+e0dK5SxjV7X9UfUMdPomwASt2qGCtOOGrp9Hu9PZO7cgK2bk8muKvzSrG0ho9KtSLXWMKowByf5k8k+57meDe02ncrGaRCAgICB8dARgjIPoexnYnQ0ho7F4ruO32dfMKj2Rsg/wC1ulnXWfMdxs6egICBkknJY/eY+5P/ACAAAMASFrbGLQaBKd4rzh2LkEkgEqq7U/CoCjA9JLJkm+t+w+f0/HrXz+THb/7mnP7H7jbkBra/QV3oa7kDLkHB7gjkMpHKsDyGGCD2k6XtSd1kmNtGq3UaXht2qpHrx9qrGexHAvUD14fA7OTPWwc+tu1+3z9kJol+m9Sq1C76HDgHBx95T6q6nlGHqpAI9pvidoNudCAgICAgQfijSkqLR2RLA2MZCtsLMM9+EP8AORtHZZitFZ3KvaTUU3MqsgtD7iFA+NCu5mdc4ZCr7hngg2Be6kTFytxWLVnS7JMTESmdP0mlxxbe6Dgo2p1DAfu2Bn3H5q35iY78vPrvP8oVdMJXT0KihK1CqoAVVACqB2CgcATFMzady6yTgQEBAQEBAQEBA1aObbG9glf5qGc//IP5Sy3asQNqVhAQI/XdGptYWFStowBdWzV24ByFLoQWXP7JyD6iX4+Rkx/wyTG31F1Nf3bEuX2tXZYfrZWNv/p/nNtPUf78fZDobug1pdmR1CugViA25cPuwVbAJ5U+gm/Dlrlr1VRmNN2XOEBAQI/xE2NLqCfSm0/3GnBoanTJXYuqCqGwKrG2jcUbaASe/DKvPYLnPYY+ei9rbpv6LtN+7SoxBZQSBgHHxAewPcSqLTAV6dQcjOfcszH8txOI6pGWRCAgICAgICAgIHlEA7e5P5k5M7M7HqcCAgICBHdNz9u1Pt5GlH579WT/AGET2/T/APpfvKu/lOTciQEBAiPF6btFqUP9JS9X52qax/a0jadRMjatrDAqwBUggg8gg8EEe2J81vU7XNbp7kA1OSWTAye7KfuOfckAgn8StJXj+1A25WEBAQEBAQEBAQEBAQEBAQECO8PktdrLD281KlPuK6ayT+VjuP8ARnv8OvThj7q7eU5NSJAQECE8WDdVVXnBfU6YdgchLktYfmlbSrPbpx2n5Ox5SE+bWsGppJw6Y3rnGexB7o3yOBz6EA84wZ1t21I90XBhxkEcFT3U+x/5we44nLRoZJEICAgICAgICAgICAgICBq9V166emy6zJVFLYAyzH0RR6sxwAPUkSeOk3tFY9yZ0++GtC9OmrS3HmndZbgkjzbWNlm0n9ne5A+QE+krWKxEQpSkkEBAQK/10h9Zoqvwefqv6usUDPtzqf7Jj51tYZj4pV8pWeGsJweTWM7sc9s/L2M7sepwICAgICAgICAgICAgICBAUD7dqQw50mlfIPpfqUJHHulJ9fWz/wAvn2eFx+iOu3mVdpWqegiQEBAQK7of1ut1V3O2sV6VPbKjzrWX6m1VPzpnk+o37xROiXnmJkBAQEBAQEBAQEBAQEBAQPF1qopdyFVRksSAAB3JJ4AnYiZ7QIE32a/4NMXq0h+/quUe5fVNIDyFI73ex+DOdy+rxuF0z15PshNlm0mlSpFrqUIiAKqqMKqjgAD2npoM0BAQEDV6prBTTZcwJFaM+B3baMhV9yTwPrOT2Ed0DQmmhEfHmHdZYR2a21jZaw+Rd2x8p87nyfiZJsuiNQkJSEBAQEBAQEBAQEBAQEBAjeq9V8r9XWvm3EZWoELxyA9jHitMjv3ODgMRiaMPHnL8odiJmdQrejYWamt+pMLa7MLUm0rp9PeGOEZCTvduAHfOGrwNpcLNfBzU/EtimurR4+Mx/XwSzYprWJh0AT1mZ9gICAgIEV4ir3Im5S1a21vZjkgVnerY9hYqE/IGVZ4tOOYr5djy0PttxyXaqhe6sVe5GBGQ5sVkVPofyJ7ny8PHw2827/DwnMzBdrbKwWOo0lg9mY0f399g/uiaLen0nxLnWdP8S02EI2a2J2ruwa7CewpuUmuw/uht3uBPPyca1PGp+kpRKZlDpOBAQEBAQEBAQEBA1dfqim1UANljbEB7ZwSWb91VBY/TA5Il+DDOW+nJnSMp6TfTuwFv3MXazIS5ye25W+FsDAzuUAAAKAAJ70Y9RqE8ebp8wget66trfs4VDYwxdTYSpKlRsVgARls8PyPhxzxjLn4P4/eJ1aPEtWO8XnUJ7wn1oufs9u4kAlHb75CEB6rcceYu5fi/bVgRnBMs4+a1pnHkjVq+fnHxj6sebF+HK0TUpICAgICBH39KU5NTPSx/arIxk9zscMhJ99ufnKb4Md+9odiZaNvQ7j21li/MU6bf9cmsj+7K44eP5/d3ql8PhZHXbq7r9Sp7rY6ojfJ66FRXHyIIllMGOk7rDm5LNHdpuaN11PrSzZtrH+Zdj8Y/cY59m4CzNyOFW/enaXYs3NDrUuXfU2Rkg8EFWHdHU8qw9VIBE8i9LUnVoWbbEgEBAQEBAQEBA+MccntOxG5ER4Xb7Sz69h8D5r0wI5FAIzb/AK113fwLX65nv8bB+FTU+Z8qpncrHNLiq+IvCXnM9lD+W7ghs4IO5QpK5VgPurkFSCVBGDknu9LsWaadmHoXQ3qvQNWVFZaxrN7OtrGvyV2l2LYKnOD22Ac8E+bx+PnrntkyW3GtR90suWtqRELgJ6LOQEBAQEBAQEBAiep9G3t51DeTqMY8wDKuB2S9MjzF/MMOdrDJlWXFXJGrQ7E6a+l6t+sFGpXybj91Sc13Y7nT2YAfscrww9RjBPjcjiWxTuO8LIttJzI6QEBAQEBAQKz4hsOruHTKidrKLNYw/o9Oc4pz6PaRtx3CBz7T0uBx9z+Jb9kLT7LfWgUBVAAAAAHAAHAAE9dB6gICAgICAgICAgICAgIGr1Lp9eorNV6B0bGQfQg5DKRyrA8hhggjIgVuyvV6HsH1ulHtzraQPrxqlH5P/GZ5+fg1v3p2lKLJXpPV6dSpfT2BwDhhyHQ/hsQ4ZG+RAM8rJivjnVo0sidt6VhAQEBAgOs9cc2fY9AFs1RALE81aVW7W6gjt7hPvNj0HM28XiTknqt4RtbSV8PdETSV7FJexibLbm+/dYfvWP8A7gOwAAHae3EREahWlZ0ICAgICAgICAgICAgICAgIET1bw7RqGFrqVuUYW+tmruUfh3oQSv7pyPlOTWLRqRHnQ6+j/J3V6tPw3L5N39bUpRuPTyx9ZiycDHb+HslFpe6+uMOL9JqqjnH+TF6n5qdOznHzIEx29Pyx47pdcNgdaq74t/PT6gH+RrzKvyeb+671Q0v+lNbKTp6tRcQSuFpev4lJUjdfsXIIIPPGJKvCyz57JREz4augs1evNqs32KqqzymFZFmosJrrs+G0jZWMWYOFY5Bwwxmb8PBx1727q7TMTpZOkdJp0tfladAi5LHuWdj3exjkux9WJJM3IN6AgICAgICAgICAgICAgICAgICAgICBWb6vL1Vq9ltVb1/iH6u0AegGK2+thld492rj28w2/DKYOp4735+uaKDn/D8pKvhTl/jlNySsgICAgICAgICAgICAgICAgICAgICAgQ3X6vios9masn0C2Lnn6uiD85G8dl2CdXYumakV3GtuBd8Sn3sVcMn12KCP4H9pys+yXIr32npNnICAgICAgICAgICAgICAgICAgICAgIGv1DSi2t627MMZ9QfRlPoQcEH0IEDndnXK7NMa9TbsvCBw1YO5nT4xbQAGyyshJXnGOcqQTnr1TEzEanv5/rw3Tq1YiVz8PdZ89Qti7LQiswypVs92QgkYz3GeMjvkE6NTEd2bLhtj1tMwqICAgICAgICAgICAgICAgICAgICAgfDAoHV+kWUstRISgv8Aq71OXXnKVbSuEbuoYkg4AxlgJm5vJyYcM2xxuXoYeR1VjHPb5t/wb0sV3WYZytVaV1gldqrZgsuQMsR5SnknAaU+ncm/IwdWTzuYU8qZ6or7QuM3spAQEBAQEBAQEBAQEBAQEBAQEBAQEBA8XUq6lXAZSMFSAQQfQg9xAxaPQ11ArUioCckAYycAZPucAD6ATlaxWNQ7MzPlsTrhAQEBAQEBAQED/9k="/>
          <p:cNvSpPr>
            <a:spLocks noChangeAspect="1" noChangeArrowheads="1"/>
          </p:cNvSpPr>
          <p:nvPr/>
        </p:nvSpPr>
        <p:spPr bwMode="auto">
          <a:xfrm>
            <a:off x="9015413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1" name="AutoShape 20" descr="data:image/jpeg;base64,/9j/4AAQSkZJRgABAQAAAQABAAD/2wCEAAkGBxQTEhUUEhQWFhUXFxwYGBgYFxgcGRgWGBcWGhocGRUYHCggHBwlHBcUITEhJSktLi4uFx8zODMsNygtLisBCgoKDg0OGxAQGywkICQsLCwsLCwsLCwsLCwsLCwsLCwsLCwsLCwsLCwsLCwsLCwsLCwsLCwsLCwsLCwsLCwsLP/AABEIAO0A1QMBEQACEQEDEQH/xAAcAAABBQEBAQAAAAAAAAAAAAAAAwQFBgcCAQj/xABHEAACAQIDBQQHBQUGBAcBAAABAgMAEQQSIQUGMUFRYXGBkQcTIjJCobFSYnLB0RQjgpLhFWOisuLwM0Nz8RYXJDSjwtII/8QAGwEAAgMBAQEAAAAAAAAAAAAAAAMBAgQFBgf/xAAzEQACAgEDAgMGBQQDAQAAAAAAAQIDEQQSITFBBRNRIjJhcYGRFEKhsdEjUsHwFTPxBv/aAAwDAQACEQMRAD8A3GgAoAKACgAoAKACgAoAKACgAoAKAIzb+34MHH6zEOFHIcWY9FXiatGLl0IbwZFvJ6X5nuuGUQp9o2Zz5+yPn301RhH3uSvL6FGxe900hvJLI57Xb9autRFdEVdeerGy7xODcFgeoJH50fivgHlEvs/0hYuL3MRIOwnMPJ7io86uXWJOyS6Mv263pceR1imh9YzaK0dgb2+JTpbqR5UmzYlmLHUwlOSiW2Hep43H7QFKNzUG6eHxD51m8xrqdV+Gqcc1PlevctyOCAQQQRcEcCKcclpp4Z1QQFABQAUAFABQAUAFABQAUAFABQAUAFABQAUAFABQBXd8t7IsBFmb2pGHsR31Paei9tMrrc38CspYPnPefeSXFTNJMxZjwHJRyCjkKtOxR9mIJd2QRu1I5ZY7jw9yM1wOZsT8qHGXZFobXLEnhE5gjgk98Mx6spt5Cs01cdiiXhseuX8WixbPiwMuiJET0tr86pumup0q69HZ7iiyxbqbEhTEPKkYXIlhbq1/yq0ZNvlidRRVXjZHDYvtTFEuTYkdn6VWcuTdRDbEsm5W9UYUYd82lyr8QFJ4HmLG9MptXunI8S0MnN2w+qL4DWk4R7QAUAFABQAUAFABQAUAFABQAUAFABQAUAFABQBGbx7aTCYd5pOCjQc2Y8FHf+tWjHc8EN4R8y707ekxMryyNd2PgByAHIAU22e1bYlYruyCjjvx86zpepccJiVXgL9tMVij0RVxydjaZ6Vf8RIjYj044HiKPPz1RO08sh1Gh6ioflyJTkuSybsb2GD1kczEhgMr8bW5HsrDdS17h1tHrVuSvfHqSf8AbsfH1qW/EKybLOmGeiWr0uM719ya3VxYSX1pGh+lqmt4lllNTV5tb29y37P3rGTL6woAWCDKNVucvtMCDp06VsVyZyLPD25Zxn1+Y+3c3raXEeof2gwJVrAG41s1tDpfWohdme0TrfDlVV5q+qLjWg5AUAFABQAUAFABQAUAFABQAUAFABQAUAFAGF+mbeEy4r9nU+xALHtkYXbyBA86fX7Mc+pV8syxvaakP2mWAIzsEQEkmwA4kmqyZKRpu7nogd1DYqTJf4EAJHex08qxvUt+4h6qS94tUPomwQGokbtMh/Kqu271J21+g3xnojwhHsNKh/Fm+TCo8+5deSdlbKjtv0TTx3MDrKPsn2W+tjTI6tfnWCrp/tZRdo7NmhbLNGyEcmBHkedaYzjJZTFOLXUZFD0q2Co8jx00a2WRgOl6rKuL5aNFerugtsZPBoWycZmiU30Kg/Kud7smmexpatrjNd0W/wBGmEL4ppT7saEX++5Fh/KG8xTtKm5ORzPG7VGqNa6t5+iNQreeYCgAoAKACgAoAKACgAoAKACgAoAKAM2359J4wzNFhVV3XRnb3Aw4gKDdiPLvpqq9ndLoU3c4Rm//AJs7SDZhMvcY0t5Wv86U2i5WMdjXmkeSQ3d2LMfvMbmrkDGT2RpxNUfBJonoa3b9bM2JkHsxaL2yEcfAH51j1MuNg6pdzYJ8RNmKQooA4vITlv8AdVdT5ikKSQxrI0mkx6e0v7NN9yzxk9zFmHmKupplWhfYO8KYktGVaKeP/iQvbMoPAgjRlPUVfBUmGjBqrimSpMa4rZscgtIiuOjKCPnVfLS6Ft7KPvtuRhzhZvUYeNZQhZSqgG41sLdbUtWThNZfAxJTTWDCcMuYEc660I7uDE+CY2Htj1X7qThfQ8hfr2Vjv07byup2vDvE1RHy5rK7fA+kNyIY1wcXqwNRdjxu97Mb89R5WptCWxYMGunKd8nJ5/jsT1OMgUAFABQAUAFABQAUAFABQAUAFAERvbtE4fBzyr7yocv4m9lfmRV4R3SSIk8LJ8ybVN61anpgVUQ6LrasKXI4ejtp2MLLIyN4YzI4AFySAB1JNgPOkN92WSzwbTisU2yMDDGijNlDsQRrJcF1Knip1FxqNNK56/qybZp91YEcB6RC7MMQHwqsQYS8ZOZWsLZjYaHW/Sq2aeWMxLV2x/Mi8RYmRGAkIZW0DgW1PAMO3kay7nHqOcYyXsjx9mxySxzMP3kdwrA2NmGqm3Few9K11zyZpIk6cUCgBOaO4qk4bkWjLB89ek3dc4LE+tjH7mUkjoraXX8xTtNa+j6oi6OfaRVp3BW9dGySccmZLk370I7QWTZiqPeikdGHec4+TCs0S7L/AFYgKACgAoAKACgAoAKACgAoAKACgCm+ljFqmz2DEAu6Ko6nNmPyUmm0f9iKWe6zAdoiteoWRdZHomt6yRjyObE8TJrlFVsll4QJGl+iPdEu4xco9hT+6B+Jvt9w5VztTbn+nH6miqOFuZszQKR7QB7wDVFHgs2ZP6SNkzwStOYRisOQRrqYRlsFC65VvrcCt2nvjXDa4p/P9jJqKJWy3KbXy9fX4kpuPNiHhMbDPCTaJibshAVirHmBfQ9lqR4lpoQsezjOOPms/oX8O1E51KU+vKz64bWfqaHCKx1o1SHFaRQZqjIYC9GQK/vhshMVh3hce8ND0YagjxrPZPZJSQ6CysM+aJlKZkbirFT3g2NdWMsxMjWHg2L/APngnJix8OaM+Nm/K1QuodjYasQFABQAUAFABQAUAFABQAUAFAHGYnhw6/pUAfP3po2izbRKFmyRooAJNgzXJIHInTyq6e3APko5xF+JprtyuSu3A3kn6Upz9C2BTY2AaeeOJfedgvdfifAXNJnPbFyZaK3PB9QbKwiwxJGgsqKFHcK5tSzyzW/Qeeup+Suw7Vwakq44E4MGie4iqCb+yANTx4VRxyRkXValRwQ2cySWqs54JUcjVp6zStHKBGbX2a01mjnlhlUeyyt7P8cZ0YfOr1288lZRG+zNsmWBmmASSIsko5Bk4kfdIsw76pqOpetHzfj5s8sjjgzs3gWJ/OuvBYikYpPLZ9F+h7d5sJgc0ilZJ29YVPFVsAgI5Gwvb71XXqQy9VJAUAFABQAUAFABQAUAFABQAlfMewfM/oKjqSK1JB8/+nPZbJjhLb2ZY1IP3kJBHllqz5QGZUsDygDUPQ3sAmRsU40W6R35seJHcNPE1g1lv5EaaIfmNmt7NUq90Z3GUjGmD0kOcPRkXMeBwLDmaNyXBnafU9kewqJySQRWSMxuKyqzG5ABNhxPYB1rDOeWaYxKjPvFhvWFMU8kT/eJVF7M0ZKg95vTZaS1LdjKIjqoJ7VhMldkY8ZgqSetiYFo3vf3SAVzfFxFjWdpxfI54nHcig+kPeAQDEQxsC+IkzPY+6oRFt3nLr31toh5sk30Qmx+VH4voUjcXFQxY/DPiAphEnt5hcC4IViOisVPhXTMB9XowIBBBB1BHAjvqxB7QAUAFABQAUAFABQAUAFAHLtYE9BegDjDrZR3fOoXQlitSQZ56boYzgA7/wDEWRfV/iNwR3Zb+VWi8AfP4gDcNKsoKXQrnB4mHN+3h/sUuUXHksuT6V2JgVhgiiUABEA0621PnXn5tyk2zopYWCbh1FbKnwJlwxDGKFUseQJ8qtN4L1tt4IHC7zKArSxvGj6q2jKR2leB7KpsmuWbJaOUm4wabXVdyeusqZ424jRlP+/KomsrKMfMJbZL6MRxOMC2DG2nHkbcf+1Z5zb4ZeEO6O/U5lN+BH1qVXlZI3YZm+29ysQspbDOJIWN2he1xe9wpOmt+etdTS+KSr2ws91cY7Y+RztV4bC3dOCSm+c98/MqG8ay7NeMRsQTCBlZy3qnNsxQXsL208aVGVeobwsL9zW4zpim3kpckjSMSxLMeJNa4wSWEZ5ScnmR4y5bVboyptvoe3kZ4/2ZmPsLmjN/guAV8CR4GnSisJoEzVYZzoG58DyP6GlE4HFBAUAFABQAUAFABQAUAcypcEdQRQwE8I90F+PA940NVj0JfUWqxBm3puwzPgQw4RyK57rMt/8AFVl0YGCQYjKaIT2MiSyS2yQsk8K/alQf4hU6myLrbXUmqL3I+g9qyGNBIOCsCw6pwPle/hXnGuDqV4k8EjhJQbWNwdQabTMTZEdSIGBB5itbSaEp4ZS9ycWgEuDxAGUsQubhe9ivYdLjxptMkuH0Ox4lVJ7dRX1ws/yLTbOxWALtABLhycxU+8o7uPiL8KiylrmIuN+n1aSte2fTPZk7EY5kSUAEEZhfWx/UVl8pPkxvdXJwYqZgBV+EiNjZF7U2ksMbyNwUX7zyFY58vgdGGXg+dN4tqNiZ3kY3udO6uvRV5ccGG+3fPjougigCCtixBfEz9RFzmW9UfKySax6E93pvWnEOjJGqMoLAjMzFeF+IAHGrZxDBHc2eZQEPd8+XzpbLLqLpwF+NSQe0AFABQAUAFABQAUAFADaT2GzfC2jdh5H8qq+HknqODViCI2vh1mR45FBBBVl6g/lUxfJJ8376bqSYKUggmJj7D8iOh6MKJR7kCO4cWbaGGH94D5An8qzah4rYyr3kfScsd1seB0Ncxr2TUn7RA7MmMEn7O59k6wsea/ZPaPpWdPDNU471vX1LLDLW2qzJilEr+292C7mWEqGbV0b3WPUEcDTvkbtNr9kfLsWV29Ud4PZ2LtleZkTsbObdhI+pq2+S4TKWW6bOYwy/sSeFwiQx5Eva5Nybkk6knxpMppCHOVktzGONmCgsxAUakmkTsyPguyMb9Im+Hrz6mEnIDqeprTpqHnfL6CdRcorZHr3/AIKGproGAWigeRgoBJOgAFye4Cpw2Qbd6K/RyYbYnGIM9v3cTAHJf4mHDN2cqsBqhIGnkBVQPBGSbt4D9etBIrUkBQAUAFABQAUAFABQAUAeMtxY8DQAjDdTlP8ACeo6d4qq44JfqI7ShuuYe8vDtHMVL+AJkFjMLHMhWRQ6NxVhcU1PKyD4KtgdycNhsbDLDnBu5ylrqPYI0vr8XWsOve2vC7s06eCeZehoAS61kUcxDOGRO0sAsq5W7wRxVuRB61iksM1VzceUR0O03g9jEAlfhlUXUj74HA0RbQx1qfMPsTMG14mFxIhHYw/WnxuM8qJLsI4neGBeMqk9FNz5CrSuyEdPP0Kftn0m4WO4QmRvlVY0WzfT7l35cPel9uTMd5d858Yct8qclFbqdJGHL5Zns1Ta2w4X6iW7W60uLkCRqPvOeCj8zW6Udi5Rkjya3sn0P4RADM0kjc9cq+Sj86jJJctibuYXC/8At4EVuoF28XOtDYEzlJ4m3d+tQB0qAcKkg6oAKACgAoAKACgAoAKACgAoAKAOJEuO3l31DQHBa6/740JklfAszL0Nx41aHVotL1GcBz4s9I4wP4nNz8lFYPEHlxj82a6Vipv1f7FkRdKrFcCG+RtiYqz219xsJDMr1rJgfkZSbIgJuYkJ/CKMl1ZNdzqXBr6tkRVW6kCwA4g0J4ZGW3yfM2NgaN2RhZlJUjtBtXfjJSSaOZJYbRzhgS6hRckgAdSTYVZPHJB9MbhbvrhcOoI9sgFz2kVZycvaZPThFtyX48OlQVPWYKNSAPKpATjxkbGyuhPQMCfK9ThgL1ABQAUAFABQAUAFABQAUAFABQAUAcq4PAigBGY2PYfr/wBvpUdySs7RxqRMzubDLfvtyHbVlxLPwLxi5YSPN2cO2UyOLPKxcjoD7o8BauPZZ51zkunY22YjFRXYsYFaUZAIoayGRrNh+lZbKe6HRmNHQisrg0OTTOCKqSZ56QtwDiWOIw1hKffQ6B+0Hk31rbptTs9mXQVbVv5XUq/o43Tl/b19fGyCIZrMLe1cZbcjzNdKMoz915Mu1x6n0Fgl0udFHDttxPdTmUZE7S24W9mA2HOTr+AcPE/1rTVR3kZ5244RByQhtXu56uSx+da0kughyb6jKdoAbMIwemgP61fDIWexIbN2xLD7jGWPnG7XIH3HOt+w6d1Is08ZdOGNhc11LhszaUc6Zoze2jA6Mp6MORrBODg8M0pprKHlVJCgAoAKACgAoAKACgCB2jt+xKwgEjQufdB7B8X0rRXQ3zIVO1LhEFi5S9zM5YcTmNlA/CLCtUYRj0Qhzb6jXDwxsoYIBfgbWPYdNaYyuWSOCxDowBkcre2VmuL9hOvzrJqK1t3JD6ZtvDFMTgUklDOuYpqt+RPO1cTxCbyoo6mnbSeCawaUiiPcixjutQkKACoATeMGqSgmWUsDOeC1ZLKsD4zyNqzjCM27j/UxO49+2RPxvw8uPhXa8Jp3yMmqmoxKrsnbGKxBMTzMYIwM4soznkpYC9tLkXr0VlFcZeyuTlqyW3nuO33liV2RgwymxOW44X5Vns1FVc9knhmmrQX21+ZCOUSmHxSSLeNgw7Dempp8oyyhKLxJYIva+yVmFiNeTcwf98qvOMZx2yJpunTNTiVT+zMrFHGVxzUkBh1Wxrgaiq/Ty4k8dj2Wis0mthlwWe6Hey3lw0wmhkcPbKcxLKy9GU8fypD1Nz6vI+XhOlfRY+TL9sXf9T7OLUR/3i3KfxDivzFNr1GeJLBytX4RKtbq3lfqW7Z+0Yp1zwyJIp5owYfKtJxx1QAUAFABQAw2zteLDJnla3QDVmPQCqTmoLLHUaey6W2CyU2DeybGFwqCKAaFsxLsea34AdbVp0kVYt7XyK6+r8PLy92X3+A12nteKAWJu3JF4/0Fa7LYVrMmZdPpLdRLFaKvtHGy4gqHOVGdQEB6n4jz0vXPhq53WqMeEd6zwyrSaac58ywWaTHAaDlXaUDyrkRUu1M+JjUGyxkFu120HkPrVbas1y+Q2uW2Ufiy+4bUk9TXj9TLfaduCxEl4lsKfCOEIk8s7q5AUAFABQBzIt6pKOUSmR80VjWGyvDNMZZM+30x+aX1Y4RjMfxEWHkL+deo8DqxU5s5niEuVEbbCXJhQ3OQlye/h8q6S9qWTHZxwRkUBYGQ/GxI7uA+QrzfiPt3tr5HuvBoeVplF9XyJxFo2zxnK3ZwPYw5is1OonS+H9DVq9DTqY4kufUu2xscJ4lktY6hh0YaGvR1Wb4KS7ngdRS6bZVvszraOzklWzaEaqw4qeyryipLbLoRRfOmanB8kE+Cmj0MQlH2kYAnvVq50/D+fZf3PRVeOwa9tNMBDIwIGGYX5uygfI1SPh8s8tDJ+N044y/od7OwRwoQwt6uVeLL7ra3yuvBl5a11lRFw2s8xPUN2OS79jTtg7WXExBxow9l1+y3Md3MHoa5ltbrltZpjJSWUSVLLBQBBb1bxrhEGmaVvcT/AOzdFFKttUF8TZotHLUzwui6syjaeKmxEgZ2zSucq9BfoOSjWslVcr7En/qPS2yq0Gnbgun6sm9pYgYPDpFF759le/izGu7dbGirPpwjyGj08tbqMSfXlldwsNySbljqWPEmvPynK2W6R7iqmFENkEO8Qtmi/ET5Kf1FdPw2GbTieOW40zXq0dzT5VLHgAT5V6LoeMSy8EUAREzH3mBY97f7FW6Vtlk91yS9UjXdkJZEBNyFFz1NhXz+D3TyeinwiZFbzKe0AFABUAFABUgRu29oR4eMySsABwF9WPQDmar5Lse2KyxkX37GN7RnZllkf3pLsey40HgLV67TU+RQoeiORbarb8rpngnJ0IwKZeUQ/wAtLgyPz8+o7fDgwxFNVyLw7q83YueT3GlmlwRGOjsOFydFHMmlKl2S2xNlmojVBzk+ETWzSIIVQ+9xb8R1Nekoo2QUfQ+faq/zbZWerB9pmtHlmbccjahqfLDcKJtS9V8sncNMViLmmRiVbJrcHFMMa6fC8AY96PYHyY1z9clhM2aZ+yzRq5xpOJpAqlmNgoJJ6AC5oZKTbwjIcbI+KmeZ+B4X4Kg4Dy17ya57zZLJ7CiEdLSoLr3+YvsDA3YzEae7Hf7PNvGu1pNP5ccvqzzPjGt86flx6L9xpvjEc8L/AA2ZT2E2I+lK8ShKVWV2YzwC2ML2n3Rzs7CE1yq4nqLbUhtipQ05y6rGuW/VjYny0rveG1YTmeS8b1G5qv6sjcRPmQR82lIP4VN/0rpdXg46W3MvgOZo8yleotWhrKwZYS2yUvQtWxt9Aiqs8T5gLZkGYG3O3EV5Sfgt1c/Y5R3vxtM45zh+hLNv/ByjmP8AAB9TTV4be+wl6ipfmEW9IC/Dh5D3sg/OmLwq59Wij1dXqNJfSK2YKMNqQTrIOA7lq68JnnDkH4qvbnk4O/0/LDxjvkP/AOaYvB/WRR62HoIyb9Yo8EhX+Y/pVl4Ou8iPx0f7RliN58Y/GYIPuIB8zenR8KpXXLFy18uyREzEsc0jNI3V2JPhfQVuq09da9hYM9moss95kbtJrqwHQ/SmS6MK/eRbtizqcFE7agIAfA2rBFjpr2mOV2SygiKVkU/DYMB3A8KRZRXN5aNlPiFtcdvD+Yznw6RG92eQ6AnViTyVR9BTaaa61lLAnUau7UPEn9OxKbP3QxUwzOVhB5MMz27VBAHnVJ62K4islI6b+5kivo+64p/CNQPnek/jrPRF/wAPAYbR3IxEYvE6zAfDbI9uy5Kk+VNhr/7kVlpU+jK2OJBuCDZlIsQRyI5VvhNTWUZJwlB4aOl41YqXP0e7MN5MSeDgRx9qKSWbuLf5a5Ots3S2rsdCiG2JdqxDijb+7df/AIEVsmYLO1iTlbiq27LXPbamPTSnU2huluhC+O4hY4PWgKAUhHG4s0nZbkv1q2m0m3mRs1viSWVB5b7+ny+JJSTKo6W5V0VFnn2yOx2LR1KsAQdLGmKv1KqxxeUQpwoAIWWUJ9nMPK9r0n8DVnODf/y2o24z9ThIlUWUWArbGKisI5spyk8yfJDLERi3Pw5cw7zYH6VWCfmfAZOX9FEoDWkyBQSANQAE0AMc15z2J9TVfz/Qd0q+o7LVcUc3oA6vQBzI2lBKIjFyVVsfFEluvjrgYM3uZQ4/6Y9o/MDzrBJbZND5rK3F/kawvUJCSV3N2UCv7VILu/8Awwfgj1AI7W4k9LVi1Nu57V0RsqhtXxHGL228jFMLlsps0rC63HEIvxEdTp31xrtZh7YcnQr06S3Wfb+RudmStq2Jnv8AdYKPJRSFO6XcZurXSKF4sPio/cxGf7sqg3/iUAimxsuXfPzKPyZdY4+RXt9VV09c6+pxEdrgkZZo72IVviIvcc9DXT0GsfmbWsfD+DPqdLmvKeV6+nzKniQ2U5eP+9B2nh4135Pg49a9pG14SIKiqAFAUAAcBYcBXn28s6YrUAZDhseblm4sxY97Ek13Iw9hJHNnL2mLy7T6VKrIchi0zuwRVZ3PBVFyf0HadKmUoVrLJhCU3wTeE3Lxbi7+riHQku3iF0+dZJa+K91D1pfVnWK3GxKrdHikP2dUPgTcVEdes8ol6VdmVyVGRikiMjjirCx/qO0aVuhZGazFmadcoPDIm/8A6h/wL+dMh7zCf/WvmOVcU0Rg6vQAUABoAYwn9+/4Vqn5x0v+tfMdmrij2gDy9AHEx0oJRDYk61SRpiSm6swGIzEC4j08TSLPakWfEPqWzbeMth5GHJD9KTjHJWPLSLvtyT1eHjij9kyZYwR8KZfaI7coPnXntXa4Vt92dfTQUp5fbk82bAqgKosFFgOyuVSlk0WtvkkgK3roZT2pAbbT2dHPGY5VDKfMdoPI1KbTyiYyaKhu/uoy4vLKwaOEiRSeMn2Lj7p1PcK6a8Q8yHl/m7/IRLSqD8yPR/oaJSACgDH9u4Mw4maMjTNmXtR9QfA3X+Gu3pbN9aMF8dss+o1ggaR1jjGZ2NlH1J6ADUmm2WKEdzKVwc3g0fZmDhwEYX35nF2IHtufH3UHK+grz2q1azum/kjq1UtrEego+0p24ZIx0sWPncD5VzJa6T91GlUQXXkQj2+wbL6yJ2+z7p8wT9KiOulnlIu9LHGcNDbenCJjMOzxi08F2APvWtcoeqsBp2gV1tHq1ndH6ox3UNLbLv0ZlJcevJHxRgivRQftfQ5c1/TXwYmmItTslNo6jnoKOIvnoK4DNQAxeULMb63QaAEm4PQVntvrqeZvHBohXKyvEV3JCPDzFbiCW3XLb61jfjWiTxv/AHGLQXPsepgcQeGHkIHHVbjwzXpb8e0SeN36Mu/DrkJOrKbFHB6ZG/StC8V0jWfMQn8Hd/aN8VMAPaDL+JSPmRTa9fprHiM0w/DWx5cSKmp7ZZDiElAsq6lfeHVTxqs1xldgTy9j7k+cQJoWCm6upHmKphSWRfMJcl+/tAT4TDYgf8pgJRzUlSjXHYSD3G9eW8RplGLXozt6WSbx6oe/tKxjMxsPr3DnXHhLa8s1bHLhDqKeZxdUCjlnOv8AKOFaVO6XupJfEW4VR955+R3knPxxjuUn6mrYvf5l9iuaV2f3A4Et78rnsX2R8taPIlL35P6cB5yj7sV9eT1NlxD4Bfqbk+Zqy09a7EPU2vudktF7SksnxKTew6qTrp0psZSr5Tyu6/griNnD4fZ/ySSOCARqCLg9lbk01lGZpp4ZDbzbvJilBvllT3HtyPFWHNTTqbnW8oXOCksMYbr7IOFWeSVB6y9gQb3QKDZT0LXqdXqVJbuyRNNWPZ9RRVytd7vK+pA4/wBFHCvPTbcsy5b7f72OmllccJf79xycEzj94cq/ZU8e9v0piplL3uF6L+Svmxj7vL9X/BxNsvDsuQxpbpYVLjX0IVtie7JDYM/s86I7cGZAzHRoXUkXY/ZIH+zVNO/Luw+jH2R82ttL4/Uy6QgGFrj4kPZcm1e2ol7MWeetjlzj9RpPox760yeCkeUSOw9lT4k/uV0HFzog8eZ7BXM1vi9GlXLy/RGivSyn14Rb49yVRc0sskh+zGAv11+deY1H/wBJqZv2MRRtr0NXcXTd7BiwYMr/AGfWkt4gGsD8c1nVTZo/B1/2omMMkMItEir3cT3njXKt1llssyeWOjThYQzxW02EbtJY6H2ALjsHUmoUnOajH7j40rPB6casSHKAptmsBztzqmZylhslVbuof2uQsLnVJQNR8JI59nbypjpays8oqq08pdjjae08pCvYI2gawIBPDMDyPWiqMn06kqpNZIXG7rYeS97Qyfaj9w9CUOnlXT03jOp07Si8r0Znt0kJ84IGXYeIgJsomTrHx8UOv1r1Gk/+k081i32X+hzLvDZ/lGS4eSNsyJJGCdVdGyeYGlbl4no5cwsQv8Jc1icfqWvdWHGOPW4f1SB/ZfO2ZXAJBDR2v1tqDrWPV+IUTzFLLXfsPq0k6n7T/kumzNjpFZ5GzsvC/uoOiAnQDhc61wdkE9xulbKS2r/09m3ijvlTO9uORCw8xpVZXt9CY6Z9ZcfM6wO1vWNaMMW5hgVyfivwqtdk3LC5ZM6FFZlwv3+RNg9a3rPcxfI8Z6hywSkcl6q5cE4GmyMWFaSJiAFIZfwvfTwYNTNJP2XH0ZbURbxL16/Qmq2mUa48i1jzPyXWs+oa249f8cjak85IzZxDF5eTGyk/ZH5E3rBTiUpWdui+RquzFKv06/MeTglSAbEjQ0+fMeBEeHyVKbaUokWMAes1zI2gso95X7eVcx5T5OioR257Cr7xQ2tKCGHFGQkjyBBq3mNdSvkS6x++SvNgsLjn9a5EKcFVQELBTxY2436U1+KaijMIfzgVZp4vHGX6krHsPZyAMUja/Au2a/maw2+Jamb5lJlY6fHCiSLY+KMBUKKPhAsB4CuZO2ybbwx8aWNn2kpNs636XF/KlOE3y0xyrwRzY+IFmDJc+8bi/iaaqrHhNMZsYhPtFQL5hY8Of0pkaJN4wWURk+0lPBr91yB3kaCnrTy9C+EjwYguMwDMOxWP5VPlNPBO6EeMhLtMlFHtZE4EI2Ud7AWqyol/rKrZGTeeWJDEMxyiOVja4XIfd6i/KreTjnK+5O+C7nc2JkGjxyg2uLqfdHE6chUKjPRohWV9hRJJhlvFIC3u3tr4g6eNQ6o+qK+ZWxzeYXzJwFyC6/K170vZD1K74vohvC6xux9cUdgCBFqDfT2lPOnwlLb7Czj1BqUusfuXTd1Y3hRsRnaTW/rA9uJsctsuosa7OnVG1OXX45Ode7FNqHT4Y/8ARxjlBJ/ZvePEZSEX71zbyHGqaiNcnmvr+hFTkl/U6fqO9mYIRLa92OrMeLN1NTVXsRS2xzY5d7UyU8C1EbPLWaUxyiMdoY4gpGnvv8lHE/l40uc3jAyutcyZWN5Hk9f+71/drf8Ame350zTt84Hx27Fn4/4NOrtHGIHbMrSM8UY1CankM2tr9SAK5WslKc3XD0+2TfpoxhFTl0yOcG6tGvC2UadlulTTKLrXyF2qSm/mR2NkeH2lBeLmBqydo6r2UmacOYPj09B0dtnEuH+4g+JhxCi+Rx4XH5g0l2bupdQnB8cELjNkWLepmSNXFmDakaW9k3pFlUJyTl2HxtePaWRnj8bJh09c4heOJbWRxfUixVSNKXDROWVGXLZEnDHcgcHv9EBIzYa8jNcDKpBGlhe+lPn4bbuSUljuR14wxQb4QmMouEJLXvmC2F/vg/SoXh927max9RsapyfGRSTeiPIFTCW4XBReHP2r/OoWhu3cyWB0dLPPOcir70Rg5khs1gthGNB46VRaK9vDYLSvo8jdd7XV2b1OhAF8q5ud+fCmvQT243clno3joxAb0FCzJEwLcRZcpPVhfQ9tR+Bm8JyJen9UwG+MiX9WhS+pFwEB5lba61b8A370v5Kfh+zQ1j34kQFcranhdcgvx1427LVd+HZfvfyKlGKfMRrNvs91tHoosPbsQOgtyq8fDVh5l+hVzS6RE5d95m1ye3qFJbQA1MfDYr83BXzOMbUN8TvfiHy2strHUk5iO61hV4eHVRznkPMl2SQrst8RiHALsWdgFUaAsdBw1tTPw9SxGMVk2UR2wdtr4Rq20tgnD+reKwyRKrPlBUst7mT4he/vDxqdXQ1hxXCXY5dN6nlS7v8A3B1BttkFpUZfvKC6N3Ea+YrHGcl0LypT6McQbYZz7EUrdpUKPNiKsrJlZUxXVolYsSbe0LHvvTlbxyIcFngSklvSZzyXjEbzzhFLMbKBcml5LqLbwiO2QhctO4sZNFB4rGOA7zxqo2xpewu37klu/gxK00rC6lgidojBuf5mYeFdXRV+w5PuZNVPGIrt/knsXiMi34k6AdWPAVqusVcc/b5mWuG94GMkZCPb3mBJPVrVj2va/V/uPUk5LPRfsM8Lh1kw6WupCgAjiCOPz5VmprjOmPqv3HWzlC2XzI1se0JyYjQHRZB7jd/2TSZKUHhjVCM1mH2Ge0Y8HfM6ozHgF1Zu4Lxpe4bDzeiIiLZq4jERwrGka5rsLXNl1IZuFyPhFP08N88F7J+XW5N5LvvVuvFi8K8GVUPGNgAMrr7p05ciOhrt7F6HGVkk85MKTZbxyNHKuWRCVZT1Glx1B5HnWSfDwek0ajbDciVw+EFCWToYwSEeEpirKuZ62DqXWR5g1lwtUcCd5H4iE1RxIciNmiahIzT3dhhLC3Q1dNGScJvseDBv9k0bkQqLH2FF2e3PSo3oYtLPuKYfAKWC5sxJACrqSSdBpU4nJZjFkbaIP+pNGx+j/dB4X9fOuQqLRpoSL8Wa3A20A7TVqamnukZPEdfC2Kqq6IvOLwyyI0bi6sCp7jpWhpNYZyIycXlFGbAT4KT1a3mgbWO5AZTzUE6G3TpXH1NHlvK6M6sLY3Ry+GOxiMQ/uxrGOrtc/wAq/rWbkMQXfJ1GWQj1k6nsyqo8Nb1APD92I6mxCopdmAUC5J4WoKpNvCIjOJyHlYJCDdUJF3PJn6DoKB3ucR6/70JOFHn9mG4T4pbaAdEv7x7RoK00aaVjy+EZ5zjXy+vp/JZ8Lh1jRUQWVRYDsrsxiorCOfKTk8sZbRb97EOVnbxAUD5Max6p+3BfNjql/Tk/kdk1BBEQKDh2bMVF3cEG1hckVhrSlW5fFs2WNq1RxnhIiF2uAoXFgLmAIYi6MD16HsNJy2uRrq5zWN0dJDkwaqL+/KFsFH3TbVqgvzHmx/QkNmwLHisNFHoAJHPUgLYknmSWFa9Cs2/Qz3ybqk38C612DmDPaGy4ZxaaNHH3gLjuPEeFVlFS6jK7Z1vMHgw3bOAkgnmjSRgEkIAOvs8V/wAJFdCrw2qytSWUMfjWprlhvIxO0cQvND4EVWXhMl7sjTHx6b6xQDb8/NEPiaW/DrV3GrxuL6wOX2/Kf+Uv81Vfh93wLf8ANQ/tGj7blLW9WtyL8TS/+PszhsH41xlRE22hOeAjHnV14VLuxb8cn2ijlsROfjUdy0xeEruxUvG730x9jk+sPGVvCwp8fC6l1ET8V1MvzHH7KDxJbvJNaIaOmPRGSeptn70maF6L9lq2JQ2Fo1Mlrc/dXyzE+FGsarq2ruIp9qbb7GxVxzUFACOLwqyKVcXH0PIgjUHtqsoKSwy0ZOLyiOTYEfxPK46F7f5QL+NZo6KpPOBz1U+2F9Bvj9nwlQkUae8CxCjQKb6tzJIFL1GzZsgvsXrnPO6TY2w2AWeYpIoaKNQSpF1Z2uACOBAAJt2ik6OlSk5PsNtscIcdX+xLwbBwyG6QRAjgci/pXRVUFykjI77GsOT+5IAUwUe0AR211t6t/svY9z+z9StZNWvZUvRr9eB9D6x9V+3JxiBmRlvxBHmKRJpxaLw9mSZCnGo8Zw5OR8uUg6HTS4B4isW/Fara7YNbg1PzFys5EMHi2zmGYAOBcEe669R0I5ilkyisbo9B9wHQVBQ73Ww+d5MURow9XF/0wblv4m+Siutoatsdz7iNVPGK126/MslbjGFAGTb+wAY+T7yRse+xX6KK7Xh7/p/Uw6viSZW5IAa3mZSGU2EqGhqmNJIbVRxGqQzmWzIe8fKkTWJxf0Gx5TFQKYVPCKAPQKAPFXUUJEM1L0Uj99N/0k/zNf8AKsXiXSP1J03c0uuUagoAKAI3aMj5rCNnBGlvdvrfMeXKsl/mOWEsr/eo+pRxlvH+9hJtnzMNZUTsVM1vEkfSq/hZNe1L7FvOguiz82PNm4BYVKgliTmZjxZjzPgALdlaaqo1x2oVZY7HljumCwoAKAEcZhxIjIdLi1xxB5Edxqs4KcXF9y0JbWmVr9tyN6uUhJB10DD7Sk6EH5VxLYzreJHQUVJbo9BDGNBILO0bd7C47je4pLkMipx6ZIssqyx/vhIqElQLvLqLZfZvccPKpSb4SGt+y+Mfoibw+zJcQf3imKDmCbSSdlh7i9+p7K20aNt5n09DJO+Nfu8v9EWlEAAAFgNABwArqnPOqACgDH978es2NmZNVXLED1KXzf4iw8K7mghtqy+5z9W8ySIfNW4ynLMKAQ1xCUYLqRCbTUgX6EH51nvXs59DVVLnAl608KksgE1QSe+uqckHoloQF23F3gTDTpJIbRspjkbkt7FSey4A8aRra99WV2K0PbNp9zZMFjo5lDxOrqeakGuEpJ9Dc011HFSQFABQAUAFABQAUAFABQAnPh1cWdVYdGAI+dQ0n1JUmug3Gy4B/wAmP+Rf0qNq9C3mS9WOIoFX3VVe4AfSpwirbfUUqSAoAKAKNvbjZJEnUO0aocgCEgk9Sw18K5FuoslqFWnhZNMYxjDOOxRIcDYBQdAOn9a93GaisJHAknJ5bOxgtfe+X9anzfgRsPf7O+98v61HnfAlV/E8Oyr/AB/4f61Hn/AlV/Ea43YOZWGfl9n+tUndmL4G1ww1yMf/AA3e373l9j/VSvP46DtvJyN1v73/AAf6qr5/wLbRSPdP++/wf6qj8R8A2iy7of33/wAf+up/E/ANg9wW6fEGW4I4ZP8AVVlqu2Ck6s8pl22Ns1ooI5I5MsiCxYLYOoNrOt9a8bOiVWolKuWOen+DqRs3RSksl7gfMoPUA11k8ozHdSAUAFABQAUAFABQB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615113" y="-1081088"/>
            <a:ext cx="20288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23554" name="Picture 2" descr="SNOW WHITE - snow-white-and-the-seven-dwarfs Phot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316" y="2409963"/>
            <a:ext cx="5708988" cy="397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7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1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5004048" y="836712"/>
            <a:ext cx="3768821" cy="52014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1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נסה שוב</a:t>
            </a:r>
            <a:endParaRPr lang="he-IL" sz="1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data:image/jpeg;base64,/9j/4AAQSkZJRgABAQAAAQABAAD/2wCEAAkGBhASERUUExQVFRUVFxcSFBcYFBUVFRQWFRYWFxYSFBYYGyYeFxkjGhUUHzAgIycpLCwsFR4xNTAqNSYrLCkBCQoKDgwOGg8PGiwlHyQsLDQuLC0tLCwsLCosKSwsLCksLSwsKikwLCwsLCwsKSwsKSwsLCwsLCwsLCwsLCwsKf/AABEIAM8A9AMBIgACEQEDEQH/xAAcAAEAAgMBAQEAAAAAAAAAAAAABAYDBQcCAQj/xABFEAACAQIDBAYHBQUGBgMAAAABAgADEQQSIQUxQVEGE2FxgZEHIjJScqGxQmKSwdEUIzNzghUkQ1Oy8BY0osLh8VST0v/EABoBAQADAQEBAAAAAAAAAAAAAAACBAUDAQb/xAAvEQACAQMDAgQFBAMBAAAAAAAAAQIDBBESITEFQRMiUWEVcYGRoTLB0eEjUvAG/9oADAMBAAIRAxEAPwDuMREAREQBERAEREAREQBERAEREAREQBERAERPFasqKWYhVUFmJNgABckngLQD0TKltn0qbMw7FTW61hoVoqaluwsPVHnOVekL0n1cazU6TNTwo0ABKtX+/UO/KeCefIc5rbSA0HgBO8aSxmbOUpvOIo/QI9OuAv8AwcTbnlp/TPN3sf0pbLxBCit1bHctVTSv2Bj6p85+ZcPSxFQgKh9YgAnQazNtDBYqgbOoYHT1TmBkZeH2ZZjbXOnW47fJn7ABvPs/O3o09KdXCOKVYs2HvZlNy1H79O+uUcV8u39D0qqsoZSCGAII1BB1BB5Tm1g5nqIieAREQBERAEREAREQBERAEREAREQBERAEREAREQBERAMGNx1KihqVXWmi6szMFUd5M5F6VvSXhq+GGGwlXOKjXrMFdR1a7kBYC+ZrbuAPOVv0ndMGxWLcZv3NBmpUl+yWU2eqRxJYEDkB2zneNx2a58J1UUllkd3sYsXiWY2XUyfslko+syqX5sb27gJpaJYmy7zLJsnoFicQgcaKdxN9e0ADdITqRW8ixQ1xlmnz8v5PbdKf3iG40YHS+klYrpFQzqybw2YkXPnyEz0vRJijvK/heWfYfobNiapJFjoBlG7vuZWlWp52ZsUuoXcItSw/d/0VnB42k/WuMnrfdBN7c+E7L6GttGtgTSbfh2yD+WwzJ5esvconANt9HqmCrFGzZb6EG2YfqOM6j6D9v01r1KLHWsq9UebU8xKHtsSR3Gd4LMcrgr3l5C4pqM44kvsztkREGSIiIAiIgCIiAIiIAiIgCIiAIiIAiIgCIiAIiIAnwz7EA/IG0MM5qtTOhDOG7CHIYnxvNbjcEiDQky9eluklDaeK6sWzdW5sdMzJdj2Xa5tznOKlVmOs6trB4sm76N7M610TjUdU8Cdfledv2ltbC4WmtM1GRVAGWmQpbQkXYetaynQEbpzr0Y7MzYumSNKQLnvIyqP9RnQumfo8bEpfCikrsSXJUFmuQSFZrhdQd1tWPMyhc7zS9C7RWIavU2Wwq69ZmSrWy6hqTuaiHkRnuyHuNjylp/aRaU3YfRephhl1sAtrm9iVGdV+6GvaSdr7V/Z0u5twHMk7gJR1yTxyWXCMt1sYOlWyMDiyaLVKYqncmdRUudxUb7zknRjCVKG1Uo02zNTxNNFI5ioL+Fr/ADltxHpAw5pOalNjnUmlenbrGGgytzBsbg6dk2noe6DOQdo1XHWuztRFswuSyvUcdvrAAagXPGX7XUst7Iq3LjhLOTs0SNg8XnBBGV10dd9jwIPFTvBkmWSoIiIAiIgCIiAIiIAiIgCIiAIiIAiIgCIiAIiIAkbaWJNOkzDeBZfiJsvzIkmarpHiEWkMzAHPTIBOrZXUkAcdJ6jxnJPTn0SKrSxKC4CihWPHNctTqN3lnBPaJxJKrIdwv3C8/Ye3qNOpTenUAZHBVlOoIO8T88dI/Ru6YgdSc9IuBqRnRSRo3vWHESWHpyeKSzpOj9D9iLQw1NgLNURXPMlgNSeMuGCxthYyDi0FJEX7Kqq91gBeFol1YKSGKnKRvBtoR8pia3k28Jxx2NpUxtNSM7Bb7r8TyEw4nBYfEo6uAym6HtGl7H/e6Uw9JK60rtVSqy3RqNSnlYsNLIyDffSxtN/h8e3VKXUU2IF1BvlPujnOsk4NZFS3dNZf/fc5t6WMNRw4wVCiLIjVCo78tz3/AKTo3ohrt+xKp3Xdl+FnJH6+Mp+2OgeN2jjBXqhaOGpDKudrMV3sx92/0nQNg9HawHq1DTp6C6rlLKBoKYOqjtNu6alGOmliRjV5KVTym/Lf3pcu8U2FTsFwUv23zW8ZspgwmDSkuVBYbzxJPNidSe2Z54BERAEREAREQBERAEREAREQBERAEREAREQBMdfEIgzOwUDiSAPMzJKB0l22oatWfVKJKU14XXQkD3i1xfkJ0p09bwRk8ccloxHSrCqCc5a3uo5B7L2tKxj89RHdv4jj8I4U15AfM6yn9HsViMbiOtrEilT1VBfIG+z8RG+8s209pCmpJ4fM8AJeoUo8x7nO8hOhLw6mMrnHb2Mu0ukF6Skneov37j85ptm7MxFaojlSEDA6jUi82fRfYprKtWsPVGqrwJude7hLilMAWAtMu6rtN04fU721JbVJ7+hrdqUAwlbo7RbDtZgSvA8uztEuGJo3E0eN2KzTHnF5yjVpTWMM1tbaeFq1QadJGrn7eT2fvM3ZJNXaeHw+rsM3FjqT2KOA7posdiFwoe3tserXtPEDx+kx7M6PtVPWVTcnXX/e6fQWNotOufLMi8unKeiPCLFhunOFeqOsWqaa2yDIMpPGo4JuewW0375e8HjadVA9NgyncR9DyPZOfrsiko3CTthYwYeuADanUIRxwDHRX89D39ktVbeOMwK1Orvhl5iImeWhERAEREAREQBERAEREAREQBERAEREAREQBOVbbwatUrUKlwOsZjbQ2LZgfEETqs5t6Q6uXFC1taS38Gbf4ES3aPz6fU5VcpKS5REp4ilRphKYCqOH5nmZocdjTVf7q6D4uJ8N3nIuJx5sZgw1XQefnrN2hTSZiX9WShzuzqHRnbtGpSSmCFdFClDvOUWzJ7wNr/WbhK4J0nIabBiB435W4g8JuNmdL8RRPCovJ75gOxxr53mNd9Hm5aqLz7MuWnWaelRrLD9VwdLKzW7d2omHotVcgBRp2sdygcTeaB/SOtv4Bv8AzBbztf5Spbd25UxLBqhFl9hB7K9vae0yvQ6TWnP/ACLCLNbq1CEfI8v2MWxqdTF4sVagIRL5FPM3JY9p/OWXpZtb9nwrsNGayL3n/wAXkXYpVEXmfWPj/wCpVum20zWxApD2KfzY7z5TRuGqUPL9Dt022leV4wfzfyOgmuKlEEfbT/Uv/mVLo/0jNRTQqn94l1B4uBpf4hNn0ex4OFQHeoy+UqHSDDZK5ddLnOpHA8RIzlKKVRcd/ky1aWcKtWpazeJb6X7rt9T9AbD2iK9BKnEizdjDRh5iT5yLov0qqUSG3ggF04NzI5N2zrNCsHVWXUMAw7iLiUK9F037PgrwlnbujJEROBMREQBERAEREAREQBERAEREAREQBERAPLuACSbAak8gOM590pw/XZnYWVyGptxSyhRm5XAv42ls2viMzdUNws1Tu+ynjvPYO2anH1QQQbWlOvVcX5XhotUaafK5OWY7Auoa4vodRNatewEuWI2Z1lQU6VwXOUAE2ufoLXJ7BKLiEKkqd6kqf6Tb8p9B0a9q3Cl4nbBk9XsqcNOnuT6WLspPMhR9T9B5z0mJmoerZV72P0H5QuIm/GZ89UtH2Nu+JkWripBbEyPWryM6iSJ0LNuW5dBjPVUjkPpNbj8ElRs98rce2aLBbfdBlYZhw5iWTZeGqVqecBlvqAV3jUAjmLg69kyLmtRpwzV4PpLaNeFTVReGe8PW6tQo3D5zFVqZt4v3zJVwtRd4B8SPkZN2HsNsTVSkTlzHWwuQo1Zjfs+s5/ELVJYkn7EXbV5ScpL3bPuwNnVK9QJT1ZtL8FXi55ATteEw4poqDcihR3AWkPYmwKGFTLSW1/aY6s1veP5bpsZSuK/iy24ROlT0IRESsdRERAEREAREQBERAEREAREQBERAE1WI2qzErRsbaNUOqKeSj7Z+U8Y/EmqxpKSEXSqw0JP+Up4dp8J8BCgAAADQAcJwqVOyO0Id2R6lAqp1JJJZid7E8TK3tGsZv8bjgAZqMBhFruXqHLRQ+sT9s8KY59tu7jM+a1ywi9TehapGy6F7FsP2hxqwtTHJOL97fQDnOM7asatUjcajkd2cztXSrpDUo4V3pplBtTUsbEF/VDBButv1tunEcYJ9V0anHRKUOOD5rqdxmaUueTX4ncncT5sZHzyXjF1tyAXxtr8yZDYTXaaIU2pI+GpPFrz6BLR0E6INj8QE1FJLPVYbwvBF+83ysTK9SaissspY2RJ6Aej98dUzuCuHQ+u24uR/hp28zw751PpNsSjegqrlVUamuW62VcpUacBr5yzYLBU6NNadNQqIAqqNwAmr6SLrSP3mHmh/SfO3tR1ovPBet1pmipYnompF89Q9hYmSeh2zRSxS24q//bNm1TSfOj6XxIPJHPzUTJoxSqLBpVJN03ktsRE1jKEREAREQBERAEREAREQBERAEREASDtbFlFCp7bnKnZzfuA18pnxONSmPWNr7hvJ7gNTNQtbrXaoQQB+7QHeAPbJ5EnT+mcp1Ets7nSEcsALTUKNw8zzJ7SdZptpbcVAdZg6QbWZX6tRdiL9gvuvM2xuiouKtf1m3hTuHhMSvdJS0LkvrTBapEXBbMxGK9Y+pT5tcMw7Bvt2y1YPZiUwOJUWW+5fhXcv17ZnDgSPtHElabEbyMq97aD6yrKthPcr1KjqMwbZwAxeHqU92YWQ/eU3Vu7MPKcTxWFZKjLUGU0yc4PArw8TbzE7pQcKoUbgAPKV3pL0Ro4pw5Zka1myhfXt7Oa43jWbHRutws24Vv0vf5P+zKvrF18Shyji9bUknjrIzidIxfo3p/Zq1PEIfymoxHo9Ybqvmn6NPoH/AOm6bLbW180/4K1GxuIcr8lMRZ3D0QU6aYO256jNUP3lByC3dbd29s57S6D5SC9S4vY5VsePEk8pedhUhRCLS9UAXTU6Ou+/PMDr4zJvuvW09MKLzvvs+DSpW81lyOjTUdIx6tL+ZbzR5sMFihURXGl945EaEeBvIHSEerT/AJq/6XEnUalTbXodae00aOvpJXRsjrzff1dl7fWufoJ9qYS8jVAaVnG9CH8B7Q8rzPp+Saky9LzxcUXCJ8Vri446z7NUzRERAEREASDidt0KbZWcZvdUFiO8KDaQOlO0GQIgJUPmzEaGygHKDwvfyBlZw21qGUgs6WJBKrZByubcQRxvvmTd9QdKp4VNZeM78FinR1R1PgutDbVBzYOAeTAofJgJMZwBckAc+EqVHB0aiKwDgtewV3u3blYkAbjruvMuDwPV+yudidMxAQdwAsfitPH1CVPaaT+T/ZoSpRXDLEcfSAvnW3xCef7Uo/5ifiEh06IBzNZm520HYo4CekqgncJH4m/9fyc9Bn/tqh79+4MfoJ8/tikfZJY8lViR36aeMitXZyQpyqNGbj8K9vbwnug6L6o0H+9/MyHxOfoj3QZztQAXNOoB2hf/ANTw+Ndx6gyD3mGv9K/mfnI+z0IU5zds7k37WOW3IZcszVK1pCXUKjj2Q0o8CitMM+9gCSxN2NhffwHYJDwpsijjYE951PzJn3aWJvTK8XIXwJ9Y+V5iSuOfC/znltLOZFiEfKY8Th065KpG45G8fZPmbeM2NWvKhhdotUfEa3G8dlr7vwzc1sQ19AfIzOvZxUtUe/7E6kMYJ9TFgSBjMXmSmebKT4An6iYHwtZ/dX4mA+W+e8PshggU1ael+BO/h85nKVRp7EMJGQYyZBipgOyW4VKZ8x+sxVcPVT2l05j1l+Wo8ROH+Vco92JTODI9amDPiG89WkG9S3HBrsRhd3ffyB/WZKFO2X4vqp/STuqvPoofWe0008nrZt9hVbO6cGAqjv8AZb/tPjM/SIfug3uvTbwzAH6yDs82r0u0OvyB/KbnaOG6yk6e8pA77afO0+6sZa7ZL6FV+WeTWgyDjDe453HnPeDxGZFPMAnv4jzvI1dtZym9i7CPmLHsapmoUj9xfkLflJkgbBH92pfAJPmrHhGfLliIiekRERAIW1dj0sSgWqCQDcEEqQeYIlcq9DKii1PqnUAhC+ZXFzcZsujEHiZcInGpQp1N5IlGbjwVDZD1EVhVXLVBysL30sLEH3TqZMp4jUnifpynnpKDSqpW+ww6qp2a+ox8SR4zDVJT1iL0z9ob0+Icu2fK39KdGs125RYT17sz4jFG084XFgaGeXpXF968x+fLv3Tw2DvaZzlUTySwiScQLWG7hIJxZDTP1BkXE4UzlUnPlHqSNpSxoIvxkbE4yagl1mN6pM5yu5NYJKB8x+LLWF7XJLHjZNQo5A6EyTUrAB7HUK4H4z+kxYTZJdWqHduUcCTbMe7QSJjE6ioyt7OU5SeNxbL33Cjym7a18rD9Fj7blmEot6USsD0TqU0WpTe7sozK2ikHW2m6WjB4NRTUOqlgADoDr4zzhmsig8FUeQEydeJW8bGy4KcpOWzMn7JT9xfwj9JiqbMon7C+Gn0nsVp66wTx1M8kMMhVtl6eq1uxgGH6/ORQlWnwsR7pORuwg+yZtjUmNmE5P2JZNZT6qpqPUbjbn95d09/sbj3T2gkfIzHjsHrmTQ8Rwbt75hp7QZdGnF1Ip+dfUlj0JXUkbx87z5MLbQBnylXuZBzg3iIwydgx/eKQ7Kjf9IH5yxSv7IAOIZuFNBT/AKnOZvkF85vw0+16dHTQXuVZ8lZr0urq1E4ZusX4X1+TZpErHWbjpDRsadQcD1bdz+z/ANQH4pp6w1nOvHTJl+g9UUyybE/5el8C/STpC2J/y9L+Wn0EmzTjwjPlyxERPSIiIgCIiAYcXhEqoyOLqwsRKtS63BkpVBej9ioAWsPdqW3W5y3xK1zbQuI4l9GSjLBRX2tToVA1N1ak2pUMD1Z4kDl2TdrkZc6G19dBmU9pX8xJO1Oi2ErqQ9JLn7QUBgedxKZhq9bZ1Q0quY0b/u335RyPZMGv0ydGLlF6vbB2U1ItK4ocQp7VYfRrH6zIa1M8f9+Ex4XalKqLqwPaLGenq1fslT42/KZSwSMNWkp3K57kI+ZtIY2fmfLlK8WJtovgTqZLKV29p1UdnrHw4T5icZTpIbGw3kk6k8yeJnNwg92iSb7GaviVQBVG7QAfQTBiMAKmVqi6qcyjj4xsbEUn9YVEdzwDAlB7tufMybiKk7adsyI5w9iG9Uzx1xmQUrz6cJOGmT4JGMYiehiZjbDmYzRMg9SGxJ/ap4OLkV1ImHI7eyC3cCfnIuUvQ9wiY+KkSvWB3z6uy8Qfs272Ano7Arnin4j+ki4VZLGlnqwu5BmZ8UtFC51O5QN7NwUTK2w641AVj8VvymrOwsW1TNUW9t2UggDs/WKNCUHqkj3Kfc1WF6WVaZN7gsxZrgjU79/l4Sy7M6bBrZjNjhtlKUtVRSOTAH/1Kb0j2NSp1lGHJubkoDfLbj2CfYWfUI1HGk44ZVnDudDbGJXpMl/aUgdh4HzsZp0OdQeJ3jkRoR53mj2YcRSFyDpM+zuk1MO61L0zmzLm0BzbwD33PjL1zDKTOlvLfBbti7QprSSm7BXQZbMbXtuIvvBFptkcHUEHu1lY/tGk49V0J4XsRIWOx4oeu9MqP8yiTp8QA+oIkY3GFhknQbexdolX2T0tVxo6Vh2WSqO9To3ylhwmNSoCUN7aEWIIPIg7pZjUjLgrypyjyZ4iJMgIiIAiIgCYcThEqDK6hhyIvM0QCtYnoFhSbpmpnmjESP8A8IYhfYxTdzqGlticKltSqfrimSUmu5Um6P4//NpH+lh+chY3oNiawtVrC3JVsPHnL1E4Q6fbQlqUFk98SRzGp6L6ym9OrYjcdQfMSZh6e1aGjoK6jiDZ/Pj4zoUTtWtaVZYmjxSaKIOlWX+Jh66n4bzKvTjC8RUHeh/WXQoOQmNsJTO9FPgJR+FUlw3+CXiFS/4ywZ+034G/SeT0rw59lajd1NpbhgaXuL+ETIKSjcB5Tz4VD/Z/geJ7FKfpA59jCVWPaoH1nz+1Not7OGCj7z/pLxkEZROsemUFzl/X+B4jKQKm1D/hU/xNPYq7TG/Dqe6oPzEulp9nr6bbvs/ux4jKauJ2h/8AFb/7EnsHaLbsOF+Kqo+l5b4kfhdD3+48RlVHR7GVf4tZaY4imCW7szfpNns3oxh6F8q3J9pmOZm7yZt4lujbUqP6I4IuTfJhGFXkJjq7Moto1NG71BkqJYImpqdFMEf8Cn4DL9JgPQ/D7laqqneoqtlPZrczexIuEXyianJcM1J6J4KwHUJoAAbWbT7w1kzAbMpUQRTQKDqd5J7ydTJUT3C5I5fAiInp4f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541963" y="-1241425"/>
            <a:ext cx="3048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34818" name="Picture 2" descr="http://farm6.staticflickr.com/5168/5361481797_d79b452430_z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58318"/>
            <a:ext cx="4537486" cy="612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20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/>
              <a:t>פורית אברמוב</a:t>
            </a:r>
            <a:endParaRPr lang="he-IL"/>
          </a:p>
        </p:txBody>
      </p:sp>
      <p:sp>
        <p:nvSpPr>
          <p:cNvPr id="5" name="מלבן 4"/>
          <p:cNvSpPr/>
          <p:nvPr/>
        </p:nvSpPr>
        <p:spPr>
          <a:xfrm rot="21017755">
            <a:off x="1735975" y="-633707"/>
            <a:ext cx="6933308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he-IL" sz="3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סוֹ</a:t>
            </a:r>
            <a:r>
              <a:rPr lang="he-IL" sz="34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ף</a:t>
            </a:r>
            <a:endParaRPr lang="he-IL" sz="34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Picture 2" descr="Dopey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6" y="3501008"/>
            <a:ext cx="2120243" cy="334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37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  <p:sndAc>
          <p:stSnd>
            <p:snd r:embed="rId2" name="wind.wav"/>
          </p:stSnd>
        </p:sndAc>
      </p:transition>
    </mc:Choice>
    <mc:Fallback xmlns="">
      <p:transition spd="med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12566</TotalTime>
  <Words>427</Words>
  <Application>Microsoft Office PowerPoint</Application>
  <PresentationFormat>‫הצגה על המסך (4:3)</PresentationFormat>
  <Paragraphs>292</Paragraphs>
  <Slides>98</Slides>
  <Notes>0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98</vt:i4>
      </vt:variant>
    </vt:vector>
  </HeadingPairs>
  <TitlesOfParts>
    <vt:vector size="99" baseType="lpstr">
      <vt:lpstr>ערכת נושא Office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בַּרְוָז</dc:title>
  <dc:creator>פורית אברמוב</dc:creator>
  <cp:lastModifiedBy>PURIT</cp:lastModifiedBy>
  <cp:revision>204</cp:revision>
  <dcterms:created xsi:type="dcterms:W3CDTF">2011-03-28T16:00:18Z</dcterms:created>
  <dcterms:modified xsi:type="dcterms:W3CDTF">2014-01-29T14:05:58Z</dcterms:modified>
</cp:coreProperties>
</file>