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7" r:id="rId2"/>
    <p:sldId id="273" r:id="rId3"/>
    <p:sldId id="259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93A6428-55D8-4571-B7AA-20A7DE698C17}" type="datetimeFigureOut">
              <a:rPr lang="he-IL" smtClean="0"/>
              <a:t>כ"ט/אייר/תשע"ד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4E2E5C5-16C3-4B84-A728-32FFE6F227B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061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1E82-E1E3-4A61-ABE6-4CF81B834EA3}" type="datetime8">
              <a:rPr lang="he-IL" smtClean="0"/>
              <a:t>29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0721-39F1-426E-B5FD-FDA38A93F0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144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E110-5B3E-4F46-9BC6-D703FEFCDB93}" type="datetime8">
              <a:rPr lang="he-IL" smtClean="0"/>
              <a:t>29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0721-39F1-426E-B5FD-FDA38A93F0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644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7F71-0E4F-4362-830A-5BFC81216975}" type="datetime8">
              <a:rPr lang="he-IL" smtClean="0"/>
              <a:t>29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0721-39F1-426E-B5FD-FDA38A93F0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766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A341-DDEF-4839-997F-E47627F20329}" type="datetime8">
              <a:rPr lang="he-IL" smtClean="0"/>
              <a:t>29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0721-39F1-426E-B5FD-FDA38A93F0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29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6312-0751-4FB3-A88B-B4402E162F06}" type="datetime8">
              <a:rPr lang="he-IL" smtClean="0"/>
              <a:t>29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0721-39F1-426E-B5FD-FDA38A93F0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102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19D4-1CFD-44A6-8139-AB62542F9086}" type="datetime8">
              <a:rPr lang="he-IL" smtClean="0"/>
              <a:t>29 מאי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0721-39F1-426E-B5FD-FDA38A93F0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39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83D2-24D9-4F32-899B-7005B70EE7C9}" type="datetime8">
              <a:rPr lang="he-IL" smtClean="0"/>
              <a:t>29 מאי 14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0721-39F1-426E-B5FD-FDA38A93F0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60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7F8F-3CE5-483B-9157-0D54A23D143C}" type="datetime8">
              <a:rPr lang="he-IL" smtClean="0"/>
              <a:t>29 מאי 14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0721-39F1-426E-B5FD-FDA38A93F0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891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643A-527A-4F79-8847-CC197648429B}" type="datetime8">
              <a:rPr lang="he-IL" smtClean="0"/>
              <a:t>29 מאי 14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0721-39F1-426E-B5FD-FDA38A93F0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842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A66-5C47-48D5-AC2F-D9AA130615E8}" type="datetime8">
              <a:rPr lang="he-IL" smtClean="0"/>
              <a:t>29 מאי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0721-39F1-426E-B5FD-FDA38A93F0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658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7D04-7358-43BB-94B4-EEAD45FBAA41}" type="datetime8">
              <a:rPr lang="he-IL" smtClean="0"/>
              <a:t>29 מאי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0721-39F1-426E-B5FD-FDA38A93F0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263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62862-FE58-497A-8FD5-E51160123274}" type="datetime8">
              <a:rPr lang="he-IL" smtClean="0"/>
              <a:t>29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E0721-39F1-426E-B5FD-FDA38A93F0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981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il/url?sa=i&amp;rct=j&amp;q=&amp;esrc=s&amp;frm=1&amp;source=images&amp;cd=&amp;cad=rja&amp;uact=8&amp;docid=mXzVkb2iLX3dMM&amp;tbnid=piUnwh-DtnkpHM:&amp;ved=0CAYQjRw&amp;url=http://tags.walla.co.il/?w=///1150949/5/@@/media&amp;ei=k8weU8C3Mai70QWjmYHYCw&amp;psig=AFQjCNFO-msRrvRA5vfZEZKxGhGc9yLAxg&amp;ust=1394613730232530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.il/url?sa=i&amp;rct=j&amp;q=&amp;esrc=s&amp;frm=1&amp;source=images&amp;cd=&amp;cad=rja&amp;uact=8&amp;docid=0gt9NWp7Z6Sj4M&amp;tbnid=zXYZ1NqCpqGpgM:&amp;ved=0CAYQjRw&amp;url=https://www.brurya.co.il/%D7%9B%D7%A4%D7%A4%D7%95%D7%AA-%D7%A1%D7%90%D7%98%D7%9F-%D7%A1%D7%92%D7%95%D7%9C%D7%95%D7%AA-p005&amp;ei=oc0eU8bPLvCU0QXM2IC4Cw&amp;psig=AFQjCNGysjmmbugqvnAaDoaB1jiz1lEJOQ&amp;ust=1394614037073336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il/url?sa=i&amp;rct=j&amp;q=&amp;esrc=s&amp;frm=1&amp;source=images&amp;cd=&amp;cad=rja&amp;uact=8&amp;docid=U3nkYMYMYJcQgM&amp;tbnid=roxZUGIq54RzcM:&amp;ved=0CAUQjRw&amp;url=http://www.colourbox.com/image/brown-shoes-isolated-on-the-white-background-image-2270618&amp;ei=RUE5U7m3D_OZ0AWP2oH4DA&amp;bvm=bv.63808443,d.bGE&amp;psig=AFQjCNGK2xo_uM14LGxdiqWFyS_Udiz3Aw&amp;ust=139634735620602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&amp;esrc=s&amp;frm=1&amp;source=images&amp;cd=&amp;cad=rja&amp;uact=8&amp;docid=eYfpXCA9rSkczM&amp;tbnid=m9gLnnBQK4vKnM:&amp;ved=0CAUQjRw&amp;url=http://www.magzal.co.il/item-879/%D7%A1%D7%95%D7%9C%D7%9D-%D7%A2%D7%A5-%D7%9B%D7%A4%D7%95%D7%9C-%D7%A1%D7%95%D7%9C%D7%9E%D7%95%D7%AA-%D7%97%D7%92%D7%99%D7%AA-2X6&amp;ei=8kM5U66wBqH00gXwrICYDg&amp;bvm=bv.63808443,d.bGE&amp;psig=AFQjCNG-2T_wkLoL7ts7YCykew9J07P8rg&amp;ust=1396348262377495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il/url?sa=i&amp;rct=j&amp;q=&amp;esrc=s&amp;frm=1&amp;source=images&amp;cd=&amp;cad=rja&amp;uact=8&amp;docid=l4PnC99q5WZLhM&amp;tbnid=5xbc5IId1T1t0M:&amp;ved=0CAUQjRw&amp;url=http://www.attimpuri.it/2012/03/azioni/una-bilia-di-salvatore-spinelli/&amp;ei=KkM5U6bXKs6R0QXFzYC4Dw&amp;bvm=bv.63808443,d.bGE&amp;psig=AFQjCNF2RucYDml88RAYlroGD43xXfvy_Q&amp;ust=1396347991192328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deraba.com/wp-content/uploads/2011/08/&#1504;&#1506;&#1500;&#1497;&#1497;&#1501;-&#1488;&#1491;&#1493;&#1502;&#1493;&#1514;.jpg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l/url?sa=i&amp;rct=j&amp;q=&amp;esrc=s&amp;frm=1&amp;source=images&amp;cd=&amp;cad=rja&amp;uact=8&amp;docid=MkoS6bUvD7mbNM&amp;tbnid=bsLT-2IO3QsDPM:&amp;ved=0CAYQjRw&amp;url=http://tags.walla.co.il/?w=///1191947/5/@@/media&amp;ei=0MkeU4rwNcaZ0QXXq4C4Cw&amp;bvm=bv.62788935,d.ZGU&amp;psig=AFQjCNF5Yp_BcqBvZxvgFjgtHgKxTlkxfw&amp;ust=139461303013837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6600" dirty="0" smtClean="0">
                <a:solidFill>
                  <a:srgbClr val="FF0000"/>
                </a:solidFill>
                <a:cs typeface="+mn-cs"/>
              </a:rPr>
              <a:t>ס</a:t>
            </a:r>
            <a:r>
              <a:rPr lang="he-IL" sz="16600" dirty="0" smtClean="0">
                <a:cs typeface="+mn-cs"/>
              </a:rPr>
              <a:t>ֻלָם</a:t>
            </a:r>
            <a:endParaRPr lang="he-IL" sz="16600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578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275856" y="188640"/>
            <a:ext cx="5832648" cy="1470025"/>
          </a:xfrm>
        </p:spPr>
        <p:txBody>
          <a:bodyPr>
            <a:noAutofit/>
          </a:bodyPr>
          <a:lstStyle/>
          <a:p>
            <a:r>
              <a:rPr lang="he-IL" sz="13800" b="1" dirty="0" err="1" smtClean="0">
                <a:cs typeface="+mn-cs"/>
              </a:rPr>
              <a:t>צְהֻבּוֹת</a:t>
            </a:r>
            <a:endParaRPr lang="he-IL" sz="13800" b="1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3076" name="Picture 4" descr="נעלי בובה צהובות של טופשופ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4824536" cy="676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24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6600" b="1" dirty="0" smtClean="0">
                <a:cs typeface="+mn-cs"/>
              </a:rPr>
              <a:t>יְרֻקוֹת</a:t>
            </a:r>
            <a:endParaRPr lang="he-IL" sz="16600" b="1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07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3.gstatic.com/images?q=tbn:ANd9GcTcoUyxgAI2iCJv6A9NtoFEkOk3T941ESBOMhEYcgwG9h_bJja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11"/>
          <a:stretch/>
        </p:blipFill>
        <p:spPr bwMode="auto">
          <a:xfrm>
            <a:off x="0" y="-4964"/>
            <a:ext cx="9144000" cy="687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932040" y="5085184"/>
            <a:ext cx="4211960" cy="1470025"/>
          </a:xfrm>
        </p:spPr>
        <p:txBody>
          <a:bodyPr>
            <a:noAutofit/>
          </a:bodyPr>
          <a:lstStyle/>
          <a:p>
            <a:r>
              <a:rPr lang="he-IL" sz="11500" b="1" dirty="0" smtClean="0">
                <a:solidFill>
                  <a:srgbClr val="92D050"/>
                </a:solidFill>
                <a:cs typeface="+mn-cs"/>
              </a:rPr>
              <a:t>יְרֻקוֹת</a:t>
            </a:r>
            <a:endParaRPr lang="he-IL" sz="11500" b="1" dirty="0">
              <a:solidFill>
                <a:srgbClr val="92D050"/>
              </a:solidFill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265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6600" b="1" dirty="0" err="1" smtClean="0">
                <a:cs typeface="+mn-cs"/>
              </a:rPr>
              <a:t>סְגֻלוֹת</a:t>
            </a:r>
            <a:endParaRPr lang="he-IL" sz="16600" b="1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88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635896" y="404664"/>
            <a:ext cx="5129094" cy="1470025"/>
          </a:xfrm>
        </p:spPr>
        <p:txBody>
          <a:bodyPr>
            <a:noAutofit/>
          </a:bodyPr>
          <a:lstStyle/>
          <a:p>
            <a:r>
              <a:rPr lang="he-IL" sz="13800" b="1" dirty="0" err="1" smtClean="0">
                <a:solidFill>
                  <a:schemeClr val="accent4">
                    <a:lumMod val="75000"/>
                  </a:schemeClr>
                </a:solidFill>
                <a:cs typeface="+mn-cs"/>
              </a:rPr>
              <a:t>סְגֻלוֹת</a:t>
            </a:r>
            <a:endParaRPr lang="he-IL" sz="13800" b="1" dirty="0">
              <a:solidFill>
                <a:schemeClr val="accent4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5122" name="Picture 2" descr="https://encrypted-tbn1.gstatic.com/images?q=tbn:ANd9GcTxCF2C2Z_FMS2wjKoLPTP35DfvTZzl_53GBuDshJC_33GMLPx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1" r="19940"/>
          <a:stretch/>
        </p:blipFill>
        <p:spPr bwMode="auto">
          <a:xfrm>
            <a:off x="467544" y="332656"/>
            <a:ext cx="3355675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1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6600" b="1" dirty="0" smtClean="0">
                <a:cs typeface="+mn-cs"/>
              </a:rPr>
              <a:t>חוּמוֹת</a:t>
            </a:r>
            <a:endParaRPr lang="he-IL" sz="16600" b="1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49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Autofit/>
          </a:bodyPr>
          <a:lstStyle/>
          <a:p>
            <a:r>
              <a:rPr lang="he-IL" sz="16600" b="1" dirty="0" smtClean="0">
                <a:cs typeface="+mn-cs"/>
              </a:rPr>
              <a:t>חוּמוֹת</a:t>
            </a:r>
            <a:endParaRPr lang="he-IL" sz="16600" b="1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1026" name="Picture 2" descr="http://www.colourbox.com/preview/2270618-252688-brown-shoes-isolated-on-the-white-backgroun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48495"/>
            <a:ext cx="7064063" cy="469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1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716016" y="692696"/>
            <a:ext cx="3811960" cy="1470025"/>
          </a:xfrm>
        </p:spPr>
        <p:txBody>
          <a:bodyPr>
            <a:noAutofit/>
          </a:bodyPr>
          <a:lstStyle/>
          <a:p>
            <a:r>
              <a:rPr lang="he-IL" sz="16600" dirty="0" smtClean="0">
                <a:cs typeface="+mn-cs"/>
              </a:rPr>
              <a:t>סֻלָם</a:t>
            </a:r>
            <a:endParaRPr lang="he-IL" sz="16600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3074" name="Picture 2" descr="http://www.magzal.co.il/media/items/big/jk83pt1cvzrj4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484" y="332657"/>
            <a:ext cx="5953620" cy="620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86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6600" dirty="0" smtClean="0">
                <a:solidFill>
                  <a:srgbClr val="FF0000"/>
                </a:solidFill>
                <a:cs typeface="+mn-cs"/>
              </a:rPr>
              <a:t>גֻ</a:t>
            </a:r>
            <a:r>
              <a:rPr lang="he-IL" sz="16600" dirty="0" smtClean="0">
                <a:cs typeface="+mn-cs"/>
              </a:rPr>
              <a:t>ּלָּה</a:t>
            </a:r>
            <a:endParaRPr lang="he-IL" sz="16600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93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Autofit/>
          </a:bodyPr>
          <a:lstStyle/>
          <a:p>
            <a:r>
              <a:rPr lang="he-IL" sz="16600" dirty="0" smtClean="0">
                <a:cs typeface="+mn-cs"/>
              </a:rPr>
              <a:t>גֻּלָּה</a:t>
            </a:r>
            <a:endParaRPr lang="he-IL" sz="16600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2050" name="Picture 2" descr="http://www.attimpuri.it/wp-content/uploads/2012/03/biglia1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356992"/>
            <a:ext cx="28289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6600" b="1" dirty="0" smtClean="0">
                <a:cs typeface="+mn-cs"/>
              </a:rPr>
              <a:t>אֲדֻמוֹת</a:t>
            </a:r>
            <a:endParaRPr lang="he-IL" sz="16600" b="1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93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-99392"/>
            <a:ext cx="7772400" cy="1470025"/>
          </a:xfrm>
        </p:spPr>
        <p:txBody>
          <a:bodyPr>
            <a:noAutofit/>
          </a:bodyPr>
          <a:lstStyle/>
          <a:p>
            <a:r>
              <a:rPr lang="he-IL" sz="13800" dirty="0" smtClean="0">
                <a:cs typeface="+mn-cs"/>
              </a:rPr>
              <a:t>אֲדֻמוֹת</a:t>
            </a:r>
            <a:endParaRPr lang="he-IL" sz="13800" dirty="0">
              <a:cs typeface="+mn-cs"/>
            </a:endParaRPr>
          </a:p>
        </p:txBody>
      </p:sp>
      <p:pic>
        <p:nvPicPr>
          <p:cNvPr id="1028" name="Picture 4" descr="נעליים אדומות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1762124"/>
            <a:ext cx="5572125" cy="509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58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6600" b="1" dirty="0" smtClean="0">
                <a:cs typeface="+mn-cs"/>
              </a:rPr>
              <a:t>כְּחֻלוֹת</a:t>
            </a:r>
            <a:endParaRPr lang="he-IL" sz="16600" b="1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13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sc.wcdn.co.il/archive/1191947-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246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724128" y="5157192"/>
            <a:ext cx="3535823" cy="1470025"/>
          </a:xfrm>
        </p:spPr>
        <p:txBody>
          <a:bodyPr>
            <a:noAutofit/>
          </a:bodyPr>
          <a:lstStyle/>
          <a:p>
            <a:r>
              <a:rPr lang="he-IL" sz="9600" b="1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כְּחֻלוֹת</a:t>
            </a:r>
            <a:endParaRPr lang="he-IL" sz="9600" b="1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53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6600" b="1" dirty="0" err="1" smtClean="0">
                <a:cs typeface="+mn-cs"/>
              </a:rPr>
              <a:t>צְהֻבּוֹת</a:t>
            </a:r>
            <a:endParaRPr lang="he-IL" sz="16600" b="1" dirty="0"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84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48</Words>
  <Application>Microsoft Office PowerPoint</Application>
  <PresentationFormat>‫הצגה על המסך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ערכת נושא Office</vt:lpstr>
      <vt:lpstr>סֻלָם</vt:lpstr>
      <vt:lpstr>סֻלָם</vt:lpstr>
      <vt:lpstr>גֻּלָּה</vt:lpstr>
      <vt:lpstr>גֻּלָּה</vt:lpstr>
      <vt:lpstr>אֲדֻמוֹת</vt:lpstr>
      <vt:lpstr>אֲדֻמוֹת</vt:lpstr>
      <vt:lpstr>כְּחֻלוֹת</vt:lpstr>
      <vt:lpstr>כְּחֻלוֹת</vt:lpstr>
      <vt:lpstr>צְהֻבּוֹת</vt:lpstr>
      <vt:lpstr>צְהֻבּוֹת</vt:lpstr>
      <vt:lpstr>יְרֻקוֹת</vt:lpstr>
      <vt:lpstr>יְרֻקוֹת</vt:lpstr>
      <vt:lpstr>סְגֻלוֹת</vt:lpstr>
      <vt:lpstr>סְגֻלוֹת</vt:lpstr>
      <vt:lpstr>חוּמוֹת</vt:lpstr>
      <vt:lpstr>חוּמוֹת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אֻ</dc:title>
  <dc:creator>user</dc:creator>
  <cp:lastModifiedBy>PURIT</cp:lastModifiedBy>
  <cp:revision>14</cp:revision>
  <dcterms:created xsi:type="dcterms:W3CDTF">2014-03-11T08:21:58Z</dcterms:created>
  <dcterms:modified xsi:type="dcterms:W3CDTF">2014-05-28T21:34:47Z</dcterms:modified>
</cp:coreProperties>
</file>