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90" r:id="rId2"/>
    <p:sldId id="321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23" r:id="rId17"/>
    <p:sldId id="305" r:id="rId18"/>
    <p:sldId id="324" r:id="rId19"/>
    <p:sldId id="307" r:id="rId20"/>
    <p:sldId id="325" r:id="rId21"/>
    <p:sldId id="309" r:id="rId22"/>
    <p:sldId id="326" r:id="rId23"/>
    <p:sldId id="327" r:id="rId24"/>
    <p:sldId id="311" r:id="rId25"/>
    <p:sldId id="313" r:id="rId26"/>
    <p:sldId id="328" r:id="rId27"/>
    <p:sldId id="329" r:id="rId28"/>
    <p:sldId id="315" r:id="rId29"/>
    <p:sldId id="317" r:id="rId30"/>
    <p:sldId id="330" r:id="rId31"/>
    <p:sldId id="319" r:id="rId32"/>
    <p:sldId id="331" r:id="rId33"/>
    <p:sldId id="320" r:id="rId34"/>
    <p:sldId id="322" r:id="rId35"/>
    <p:sldId id="276" r:id="rId36"/>
    <p:sldId id="288" r:id="rId37"/>
    <p:sldId id="280" r:id="rId38"/>
    <p:sldId id="289" r:id="rId39"/>
    <p:sldId id="282" r:id="rId40"/>
    <p:sldId id="283" r:id="rId41"/>
    <p:sldId id="284" r:id="rId42"/>
    <p:sldId id="285" r:id="rId43"/>
    <p:sldId id="286" r:id="rId44"/>
    <p:sldId id="287" r:id="rId4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453F04-7CB1-4CF7-B801-C91AF82E180E}" type="datetimeFigureOut">
              <a:rPr lang="he-IL" smtClean="0"/>
              <a:pPr/>
              <a:t>י"ב/אייר/תשע"ד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0379F9A-621F-4574-86D7-DF52925C052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452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0CB168-9EA2-4A33-821D-9E11C598080F}" type="datetimeFigureOut">
              <a:rPr lang="he-IL" smtClean="0"/>
              <a:pPr/>
              <a:t>י"ב/אייר/תשע"ד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CFFFA8-3C42-447B-8DC5-54B85ED2F23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51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9102-02AB-4B19-8981-DB080883E2CC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114E-9AE9-4CB9-B7D0-BC91E480812D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6BC-55C0-4F46-B9D3-93F74B59D720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B27-74D2-4FB2-A3B7-7C08E8EDA522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D5ED-1C5D-4C27-850F-5529884180DF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9EB-E161-45F0-95F4-47CBD120FEEA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CC5B-9DA4-4742-9057-B171AF261F00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01121-44F6-4759-9445-9C012D448C1C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5A96-64C8-4BE9-B76D-8227A4FE547E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B408-66FC-479F-8824-7BB54D1F8074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4128-33ED-4F71-8397-B15F61782886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1372-BC81-433F-847D-C3CA0458BD07}" type="datetime8">
              <a:rPr lang="he-IL" smtClean="0"/>
              <a:pPr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77D96-E4D1-4D71-9399-EA69D5EE9B5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ANIMALS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c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429000"/>
            <a:ext cx="2592288" cy="2272691"/>
          </a:xfrm>
          <a:prstGeom prst="rect">
            <a:avLst/>
          </a:prstGeom>
        </p:spPr>
      </p:pic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683568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Cow</a:t>
            </a:r>
            <a:endParaRPr kumimoji="0" lang="he-IL" sz="1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dirty="0" smtClean="0"/>
              <a:t>horse</a:t>
            </a:r>
            <a:endParaRPr lang="he-IL" sz="16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397164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564904"/>
            <a:ext cx="2659162" cy="3289482"/>
          </a:xfrm>
          <a:prstGeom prst="rect">
            <a:avLst/>
          </a:prstGeom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horse</a:t>
            </a:r>
            <a:endParaRPr kumimoji="0" lang="he-IL" sz="1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dirty="0" smtClean="0"/>
              <a:t>CATS</a:t>
            </a:r>
            <a:endParaRPr lang="he-IL" sz="16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Cat-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805112"/>
            <a:ext cx="1524000" cy="1247775"/>
          </a:xfrm>
          <a:prstGeom prst="rect">
            <a:avLst/>
          </a:prstGeom>
        </p:spPr>
      </p:pic>
      <p:pic>
        <p:nvPicPr>
          <p:cNvPr id="3" name="תמונה 2" descr="Cat-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571612"/>
            <a:ext cx="1524000" cy="1247775"/>
          </a:xfrm>
          <a:prstGeom prst="rect">
            <a:avLst/>
          </a:prstGeom>
        </p:spPr>
      </p:pic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BIRD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BIRD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Bir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708920"/>
            <a:ext cx="4286157" cy="2277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BIRDS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BIRDS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Bir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708920"/>
            <a:ext cx="4286157" cy="2277021"/>
          </a:xfrm>
          <a:prstGeom prst="rect">
            <a:avLst/>
          </a:prstGeom>
        </p:spPr>
      </p:pic>
      <p:pic>
        <p:nvPicPr>
          <p:cNvPr id="5" name="תמונה 4" descr="Bir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843" y="1988840"/>
            <a:ext cx="4286157" cy="2277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FISH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ANIMALS</a:t>
            </a:r>
            <a:endParaRPr lang="he-IL" sz="8000" b="1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1028" name="Picture 4" descr="https://encrypted-tbn1.google.com/images?q=tbn:ANd9GcS6A8zDhK9Y0alHP5w3-uceL6IHVcdV4MYhnBIP25Nl-zityWTp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0323" y="1409870"/>
            <a:ext cx="4815933" cy="488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FISH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0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420888"/>
            <a:ext cx="3936361" cy="3303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IGUANA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IGUANA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62466" name="Picture 2" descr="https://encrypted-tbn1.google.com/images?q=tbn:ANd9GcT-rgq0RgvwcSvhbH1NV4sEgXuybVN1Xod9rCt-C-w3sxv-NxMv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08920"/>
            <a:ext cx="7189673" cy="338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PUPPY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PUPPY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22530" name="Picture 2" descr="https://encrypted-tbn1.google.com/images?q=tbn:ANd9GcRD2yk2xz-uUFelwFf6-snzFkmGAzwCLdp9JiQKUafDKWOlHc1I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348880"/>
            <a:ext cx="3960440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SNAKE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SNAKE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mix_35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4787" y="3124200"/>
            <a:ext cx="3453284" cy="1888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smtClean="0"/>
              <a:t>HAMSTER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HAMSTER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18434" name="Picture 2" descr="https://encrypted-tbn2.google.com/images?q=tbn:ANd9GcQKKoDjiFyYGcKcO-2nDHZ6kCwM_fVLS4yE-Arju1mlB7_Ml73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24944"/>
            <a:ext cx="4887993" cy="3063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BOY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dirty="0" smtClean="0"/>
              <a:t>ANT</a:t>
            </a:r>
            <a:endParaRPr lang="he-IL" sz="16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396552" y="26064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BOY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AN05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636912"/>
            <a:ext cx="1606277" cy="350168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BOYS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BOYS</a:t>
            </a:r>
            <a:endParaRPr lang="he-IL" sz="9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5" name="Picture 2" descr="http://www.phazeddlvn.com/wp-content/plugins/RSSPoster_PRO/cache/7f13c_stock-vector-vector-illustration-girls-and-boys-cartoon-concept-white-background-64190212.jpg"/>
          <p:cNvPicPr>
            <a:picLocks noChangeAspect="1" noChangeArrowheads="1"/>
          </p:cNvPicPr>
          <p:nvPr/>
        </p:nvPicPr>
        <p:blipFill>
          <a:blip r:embed="rId2" cstate="print"/>
          <a:srcRect l="36229" t="51472" r="25126"/>
          <a:stretch>
            <a:fillRect/>
          </a:stretch>
        </p:blipFill>
        <p:spPr bwMode="auto">
          <a:xfrm>
            <a:off x="2699792" y="2420888"/>
            <a:ext cx="1872208" cy="3530304"/>
          </a:xfrm>
          <a:prstGeom prst="rect">
            <a:avLst/>
          </a:prstGeom>
          <a:noFill/>
        </p:spPr>
      </p:pic>
      <p:pic>
        <p:nvPicPr>
          <p:cNvPr id="66562" name="Picture 2" descr="http://www.phazeddlvn.com/wp-content/plugins/RSSPoster_PRO/cache/7f13c_stock-vector-vector-illustration-girls-and-boys-cartoon-concept-white-background-64190212.jpg"/>
          <p:cNvPicPr>
            <a:picLocks noChangeAspect="1" noChangeArrowheads="1"/>
          </p:cNvPicPr>
          <p:nvPr/>
        </p:nvPicPr>
        <p:blipFill>
          <a:blip r:embed="rId2" cstate="print"/>
          <a:srcRect r="71016" b="56571"/>
          <a:stretch>
            <a:fillRect/>
          </a:stretch>
        </p:blipFill>
        <p:spPr bwMode="auto">
          <a:xfrm>
            <a:off x="4427984" y="1790818"/>
            <a:ext cx="1656184" cy="3726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763688" y="1124744"/>
            <a:ext cx="561662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crane</a:t>
            </a:r>
            <a:endParaRPr lang="he-IL" sz="9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835696" y="260648"/>
            <a:ext cx="561662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b="1" dirty="0" smtClean="0"/>
              <a:t>crane</a:t>
            </a:r>
            <a:endParaRPr lang="he-IL" sz="9600" b="1" dirty="0"/>
          </a:p>
        </p:txBody>
      </p:sp>
      <p:pic>
        <p:nvPicPr>
          <p:cNvPr id="1026" name="Picture 2" descr="https://encrypted-tbn1.google.com/images?q=tbn:ANd9GcSHWuyDoQeUJcTkqJ9aYpMaYyuKlINlQIuBRRNOv5jk6D4qxR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060848"/>
            <a:ext cx="4303365" cy="4303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47664" y="980728"/>
            <a:ext cx="7052320" cy="1470025"/>
          </a:xfrm>
        </p:spPr>
        <p:txBody>
          <a:bodyPr>
            <a:normAutofit fontScale="90000"/>
          </a:bodyPr>
          <a:lstStyle/>
          <a:p>
            <a:r>
              <a:rPr lang="en-US" sz="9800" dirty="0" smtClean="0">
                <a:latin typeface="Arial" pitchFamily="34" charset="0"/>
                <a:cs typeface="Arial" pitchFamily="34" charset="0"/>
              </a:rPr>
              <a:t>dog</a:t>
            </a:r>
            <a:r>
              <a:rPr lang="en-US" sz="9600" dirty="0" smtClean="0"/>
              <a:t>   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9800" dirty="0" smtClean="0">
                <a:latin typeface="Arial" pitchFamily="34" charset="0"/>
                <a:cs typeface="Arial" pitchFamily="34" charset="0"/>
              </a:rPr>
              <a:t>dog</a:t>
            </a:r>
            <a:r>
              <a:rPr lang="en-US" sz="9600" dirty="0" smtClean="0"/>
              <a:t>   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plutod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780928"/>
            <a:ext cx="3286148" cy="3201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47664" y="980728"/>
            <a:ext cx="7052320" cy="1470025"/>
          </a:xfrm>
        </p:spPr>
        <p:txBody>
          <a:bodyPr>
            <a:normAutofit fontScale="90000"/>
          </a:bodyPr>
          <a:lstStyle/>
          <a:p>
            <a:r>
              <a:rPr lang="en-US" sz="9600" dirty="0" smtClean="0"/>
              <a:t>cat   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052320" cy="1470025"/>
          </a:xfrm>
        </p:spPr>
        <p:txBody>
          <a:bodyPr>
            <a:normAutofit fontScale="90000"/>
          </a:bodyPr>
          <a:lstStyle/>
          <a:p>
            <a:r>
              <a:rPr lang="en-US" sz="9600" dirty="0" smtClean="0"/>
              <a:t>cat   </a:t>
            </a:r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chat_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564904"/>
            <a:ext cx="3505221" cy="3306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14414" y="928670"/>
            <a:ext cx="7052320" cy="1470025"/>
          </a:xfrm>
        </p:spPr>
        <p:txBody>
          <a:bodyPr>
            <a:noAutofit/>
          </a:bodyPr>
          <a:lstStyle/>
          <a:p>
            <a:r>
              <a:rPr lang="en-US" sz="13800" dirty="0" smtClean="0">
                <a:latin typeface="Arial" pitchFamily="34" charset="0"/>
                <a:cs typeface="Arial" pitchFamily="34" charset="0"/>
              </a:rPr>
              <a:t>frog</a:t>
            </a:r>
            <a:endParaRPr lang="he-IL" sz="1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formiga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76872"/>
            <a:ext cx="4320480" cy="3828718"/>
          </a:xfrm>
          <a:prstGeom prst="rect">
            <a:avLst/>
          </a:prstGeom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כותרת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ANT</a:t>
            </a:r>
            <a:endParaRPr lang="he-IL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5" name="תמונה 4" descr="grod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700808"/>
            <a:ext cx="4010049" cy="4634565"/>
          </a:xfrm>
          <a:prstGeom prst="rect">
            <a:avLst/>
          </a:prstGeom>
        </p:spPr>
      </p:pic>
      <p:sp>
        <p:nvSpPr>
          <p:cNvPr id="6" name="כותרת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052320" cy="1470025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Arial" pitchFamily="34" charset="0"/>
                <a:cs typeface="Arial" pitchFamily="34" charset="0"/>
              </a:rPr>
              <a:t>frog</a:t>
            </a:r>
            <a:endParaRPr lang="he-IL" sz="1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14414" y="928670"/>
            <a:ext cx="7052320" cy="1470025"/>
          </a:xfrm>
        </p:spPr>
        <p:txBody>
          <a:bodyPr>
            <a:noAutofit/>
          </a:bodyPr>
          <a:lstStyle/>
          <a:p>
            <a:r>
              <a:rPr lang="en-US" sz="13800" dirty="0" smtClean="0"/>
              <a:t>rabbit</a:t>
            </a:r>
            <a:endParaRPr lang="he-IL" sz="138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6" name="תמונה 5" descr="Bunn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132856"/>
            <a:ext cx="4357719" cy="4164043"/>
          </a:xfrm>
          <a:prstGeom prst="rect">
            <a:avLst/>
          </a:prstGeom>
        </p:spPr>
      </p:pic>
      <p:sp>
        <p:nvSpPr>
          <p:cNvPr id="5" name="כותרת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052320" cy="1470025"/>
          </a:xfrm>
        </p:spPr>
        <p:txBody>
          <a:bodyPr>
            <a:noAutofit/>
          </a:bodyPr>
          <a:lstStyle/>
          <a:p>
            <a:r>
              <a:rPr lang="en-US" sz="13800" dirty="0" smtClean="0"/>
              <a:t>rabbit</a:t>
            </a:r>
            <a:endParaRPr lang="he-IL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14414" y="928670"/>
            <a:ext cx="7052320" cy="1470025"/>
          </a:xfrm>
        </p:spPr>
        <p:txBody>
          <a:bodyPr>
            <a:noAutofit/>
          </a:bodyPr>
          <a:lstStyle/>
          <a:p>
            <a:r>
              <a:rPr lang="en-US" sz="13800" dirty="0" smtClean="0"/>
              <a:t>duck</a:t>
            </a:r>
            <a:endParaRPr lang="he-IL" sz="138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5" name="תמונה 4" descr="Duck_underwa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717032"/>
            <a:ext cx="6371934" cy="1847861"/>
          </a:xfrm>
          <a:prstGeom prst="rect">
            <a:avLst/>
          </a:prstGeom>
        </p:spPr>
      </p:pic>
      <p:sp>
        <p:nvSpPr>
          <p:cNvPr id="6" name="כותרת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052320" cy="1470025"/>
          </a:xfrm>
        </p:spPr>
        <p:txBody>
          <a:bodyPr>
            <a:noAutofit/>
          </a:bodyPr>
          <a:lstStyle/>
          <a:p>
            <a:r>
              <a:rPr lang="en-US" sz="13800" dirty="0" smtClean="0"/>
              <a:t>duck</a:t>
            </a:r>
            <a:endParaRPr lang="he-IL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dirty="0" smtClean="0"/>
              <a:t>DOG</a:t>
            </a:r>
            <a:endParaRPr lang="he-IL" sz="16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hund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501008"/>
            <a:ext cx="3715348" cy="2292449"/>
          </a:xfrm>
          <a:prstGeom prst="rect">
            <a:avLst/>
          </a:prstGeom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4" name="כותרת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DOG</a:t>
            </a:r>
            <a:endParaRPr lang="he-IL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dirty="0" smtClean="0"/>
              <a:t>CAT</a:t>
            </a:r>
            <a:endParaRPr lang="he-IL" sz="16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!cid_7BA34A6EA46D4C3EA3CD067AF3908A92@HASKE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348880"/>
            <a:ext cx="3857642" cy="3857642"/>
          </a:xfrm>
          <a:prstGeom prst="rect">
            <a:avLst/>
          </a:prstGeom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611560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</a:t>
            </a:r>
            <a:endParaRPr kumimoji="0" lang="he-IL" sz="1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dirty="0" smtClean="0"/>
              <a:t>Cow</a:t>
            </a:r>
            <a:endParaRPr lang="he-IL" sz="166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131</Words>
  <Application>Microsoft Office PowerPoint</Application>
  <PresentationFormat>‫הצגה על המסך (4:3)</PresentationFormat>
  <Paragraphs>87</Paragraphs>
  <Slides>44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44</vt:i4>
      </vt:variant>
    </vt:vector>
  </HeadingPairs>
  <TitlesOfParts>
    <vt:vector size="45" baseType="lpstr">
      <vt:lpstr>ערכת נושא Office</vt:lpstr>
      <vt:lpstr>ANIMALS</vt:lpstr>
      <vt:lpstr>ANIMALS</vt:lpstr>
      <vt:lpstr>ANT</vt:lpstr>
      <vt:lpstr>ANT</vt:lpstr>
      <vt:lpstr>DOG</vt:lpstr>
      <vt:lpstr>DOG</vt:lpstr>
      <vt:lpstr>CAT</vt:lpstr>
      <vt:lpstr>מצגת של PowerPoint</vt:lpstr>
      <vt:lpstr>Cow</vt:lpstr>
      <vt:lpstr>מצגת של PowerPoint</vt:lpstr>
      <vt:lpstr>horse</vt:lpstr>
      <vt:lpstr>מצגת של PowerPoint</vt:lpstr>
      <vt:lpstr>CATS</vt:lpstr>
      <vt:lpstr>מצגת של PowerPoint</vt:lpstr>
      <vt:lpstr>BIRD</vt:lpstr>
      <vt:lpstr>BIRD</vt:lpstr>
      <vt:lpstr>BIRDS</vt:lpstr>
      <vt:lpstr>BIRDS</vt:lpstr>
      <vt:lpstr>FISH</vt:lpstr>
      <vt:lpstr>FISH</vt:lpstr>
      <vt:lpstr>IGUANA</vt:lpstr>
      <vt:lpstr>IGUANA</vt:lpstr>
      <vt:lpstr>PUPPY</vt:lpstr>
      <vt:lpstr>PUPPY</vt:lpstr>
      <vt:lpstr>SNAKE</vt:lpstr>
      <vt:lpstr>SNAKE</vt:lpstr>
      <vt:lpstr>HAMSTER</vt:lpstr>
      <vt:lpstr>HAMSTER</vt:lpstr>
      <vt:lpstr>BOY</vt:lpstr>
      <vt:lpstr>BOY</vt:lpstr>
      <vt:lpstr>BOYS</vt:lpstr>
      <vt:lpstr>BOYS</vt:lpstr>
      <vt:lpstr>מצגת של PowerPoint</vt:lpstr>
      <vt:lpstr>מצגת של PowerPoint</vt:lpstr>
      <vt:lpstr>dog   </vt:lpstr>
      <vt:lpstr>dog   </vt:lpstr>
      <vt:lpstr>cat   </vt:lpstr>
      <vt:lpstr>cat   </vt:lpstr>
      <vt:lpstr>frog</vt:lpstr>
      <vt:lpstr>frog</vt:lpstr>
      <vt:lpstr>rabbit</vt:lpstr>
      <vt:lpstr>rabbit</vt:lpstr>
      <vt:lpstr>duck</vt:lpstr>
      <vt:lpstr>duck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</dc:title>
  <dc:creator>פורית אברמוב</dc:creator>
  <cp:lastModifiedBy>PURIT</cp:lastModifiedBy>
  <cp:revision>32</cp:revision>
  <dcterms:created xsi:type="dcterms:W3CDTF">2011-02-07T17:06:44Z</dcterms:created>
  <dcterms:modified xsi:type="dcterms:W3CDTF">2014-05-12T14:52:59Z</dcterms:modified>
</cp:coreProperties>
</file>